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25"/>
  </p:notesMasterIdLst>
  <p:handoutMasterIdLst>
    <p:handoutMasterId r:id="rId26"/>
  </p:handoutMasterIdLst>
  <p:sldIdLst>
    <p:sldId id="385" r:id="rId2"/>
    <p:sldId id="384" r:id="rId3"/>
    <p:sldId id="386" r:id="rId4"/>
    <p:sldId id="387" r:id="rId5"/>
    <p:sldId id="388" r:id="rId6"/>
    <p:sldId id="389" r:id="rId7"/>
    <p:sldId id="390" r:id="rId8"/>
    <p:sldId id="391" r:id="rId9"/>
    <p:sldId id="392" r:id="rId10"/>
    <p:sldId id="393" r:id="rId11"/>
    <p:sldId id="394" r:id="rId12"/>
    <p:sldId id="395" r:id="rId13"/>
    <p:sldId id="396" r:id="rId14"/>
    <p:sldId id="397" r:id="rId15"/>
    <p:sldId id="398" r:id="rId16"/>
    <p:sldId id="399" r:id="rId17"/>
    <p:sldId id="400" r:id="rId18"/>
    <p:sldId id="401" r:id="rId19"/>
    <p:sldId id="402" r:id="rId20"/>
    <p:sldId id="403" r:id="rId21"/>
    <p:sldId id="404" r:id="rId22"/>
    <p:sldId id="406" r:id="rId23"/>
    <p:sldId id="405" r:id="rId24"/>
  </p:sldIdLst>
  <p:sldSz cx="12192000" cy="6858000"/>
  <p:notesSz cx="6858000" cy="9144000"/>
  <p:defaultTextStyle>
    <a:defPPr>
      <a:defRPr lang="en-US"/>
    </a:defPPr>
    <a:lvl1pPr marL="0" algn="l" defTabSz="914253" rtl="0" eaLnBrk="1" latinLnBrk="0" hangingPunct="1">
      <a:defRPr sz="1800" kern="1200">
        <a:solidFill>
          <a:schemeClr val="tx1"/>
        </a:solidFill>
        <a:latin typeface="+mn-lt"/>
        <a:ea typeface="+mn-ea"/>
        <a:cs typeface="+mn-cs"/>
      </a:defRPr>
    </a:lvl1pPr>
    <a:lvl2pPr marL="457127" algn="l" defTabSz="914253" rtl="0" eaLnBrk="1" latinLnBrk="0" hangingPunct="1">
      <a:defRPr sz="1800" kern="1200">
        <a:solidFill>
          <a:schemeClr val="tx1"/>
        </a:solidFill>
        <a:latin typeface="+mn-lt"/>
        <a:ea typeface="+mn-ea"/>
        <a:cs typeface="+mn-cs"/>
      </a:defRPr>
    </a:lvl2pPr>
    <a:lvl3pPr marL="914253" algn="l" defTabSz="914253" rtl="0" eaLnBrk="1" latinLnBrk="0" hangingPunct="1">
      <a:defRPr sz="1800" kern="1200">
        <a:solidFill>
          <a:schemeClr val="tx1"/>
        </a:solidFill>
        <a:latin typeface="+mn-lt"/>
        <a:ea typeface="+mn-ea"/>
        <a:cs typeface="+mn-cs"/>
      </a:defRPr>
    </a:lvl3pPr>
    <a:lvl4pPr marL="1371380" algn="l" defTabSz="914253" rtl="0" eaLnBrk="1" latinLnBrk="0" hangingPunct="1">
      <a:defRPr sz="1800" kern="1200">
        <a:solidFill>
          <a:schemeClr val="tx1"/>
        </a:solidFill>
        <a:latin typeface="+mn-lt"/>
        <a:ea typeface="+mn-ea"/>
        <a:cs typeface="+mn-cs"/>
      </a:defRPr>
    </a:lvl4pPr>
    <a:lvl5pPr marL="1828507" algn="l" defTabSz="914253" rtl="0" eaLnBrk="1" latinLnBrk="0" hangingPunct="1">
      <a:defRPr sz="1800" kern="1200">
        <a:solidFill>
          <a:schemeClr val="tx1"/>
        </a:solidFill>
        <a:latin typeface="+mn-lt"/>
        <a:ea typeface="+mn-ea"/>
        <a:cs typeface="+mn-cs"/>
      </a:defRPr>
    </a:lvl5pPr>
    <a:lvl6pPr marL="2285634" algn="l" defTabSz="914253" rtl="0" eaLnBrk="1" latinLnBrk="0" hangingPunct="1">
      <a:defRPr sz="1800" kern="1200">
        <a:solidFill>
          <a:schemeClr val="tx1"/>
        </a:solidFill>
        <a:latin typeface="+mn-lt"/>
        <a:ea typeface="+mn-ea"/>
        <a:cs typeface="+mn-cs"/>
      </a:defRPr>
    </a:lvl6pPr>
    <a:lvl7pPr marL="2742760" algn="l" defTabSz="914253" rtl="0" eaLnBrk="1" latinLnBrk="0" hangingPunct="1">
      <a:defRPr sz="1800" kern="1200">
        <a:solidFill>
          <a:schemeClr val="tx1"/>
        </a:solidFill>
        <a:latin typeface="+mn-lt"/>
        <a:ea typeface="+mn-ea"/>
        <a:cs typeface="+mn-cs"/>
      </a:defRPr>
    </a:lvl7pPr>
    <a:lvl8pPr marL="3199887" algn="l" defTabSz="914253" rtl="0" eaLnBrk="1" latinLnBrk="0" hangingPunct="1">
      <a:defRPr sz="1800" kern="1200">
        <a:solidFill>
          <a:schemeClr val="tx1"/>
        </a:solidFill>
        <a:latin typeface="+mn-lt"/>
        <a:ea typeface="+mn-ea"/>
        <a:cs typeface="+mn-cs"/>
      </a:defRPr>
    </a:lvl8pPr>
    <a:lvl9pPr marL="3657014" algn="l" defTabSz="9142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2E2E"/>
    <a:srgbClr val="532476"/>
    <a:srgbClr val="C0C0C0"/>
    <a:srgbClr val="EAEAEA"/>
    <a:srgbClr val="114E69"/>
    <a:srgbClr val="152D16"/>
    <a:srgbClr val="0A2A38"/>
    <a:srgbClr val="F5F5F5"/>
    <a:srgbClr val="FFFFFF"/>
    <a:srgbClr val="145D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82" autoAdjust="0"/>
    <p:restoredTop sz="92374" autoAdjust="0"/>
  </p:normalViewPr>
  <p:slideViewPr>
    <p:cSldViewPr snapToGrid="0">
      <p:cViewPr varScale="1">
        <p:scale>
          <a:sx n="104" d="100"/>
          <a:sy n="104" d="100"/>
        </p:scale>
        <p:origin x="283" y="120"/>
      </p:cViewPr>
      <p:guideLst>
        <p:guide orient="horz" pos="2160"/>
        <p:guide pos="3863"/>
      </p:guideLst>
    </p:cSldViewPr>
  </p:slideViewPr>
  <p:notesTextViewPr>
    <p:cViewPr>
      <p:scale>
        <a:sx n="1" d="1"/>
        <a:sy n="1" d="1"/>
      </p:scale>
      <p:origin x="0" y="0"/>
    </p:cViewPr>
  </p:notesTextViewPr>
  <p:notesViewPr>
    <p:cSldViewPr snapToGrid="0">
      <p:cViewPr varScale="1">
        <p:scale>
          <a:sx n="86" d="100"/>
          <a:sy n="86" d="100"/>
        </p:scale>
        <p:origin x="289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3E457CD-3BFF-2A28-3348-58C2B45291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A8977AD-57A4-E67C-69CA-0C369A053EE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20FDC1-9EFE-4DBF-9EBA-2AC841CF1735}" type="datetimeFigureOut">
              <a:rPr lang="en-US" smtClean="0"/>
              <a:t>9/20/2025</a:t>
            </a:fld>
            <a:endParaRPr lang="en-US"/>
          </a:p>
        </p:txBody>
      </p:sp>
      <p:sp>
        <p:nvSpPr>
          <p:cNvPr id="4" name="Footer Placeholder 3">
            <a:extLst>
              <a:ext uri="{FF2B5EF4-FFF2-40B4-BE49-F238E27FC236}">
                <a16:creationId xmlns:a16="http://schemas.microsoft.com/office/drawing/2014/main" id="{32B55036-D5A0-C007-7F73-C2308622E8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C15679-AE9E-DE71-F4BF-EF2A9B5BF6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FCDF82-30BD-4439-92FE-86FEB80FA817}" type="slidenum">
              <a:rPr lang="en-US" smtClean="0"/>
              <a:t>‹#›</a:t>
            </a:fld>
            <a:endParaRPr lang="en-US"/>
          </a:p>
        </p:txBody>
      </p:sp>
    </p:spTree>
    <p:extLst>
      <p:ext uri="{BB962C8B-B14F-4D97-AF65-F5344CB8AC3E}">
        <p14:creationId xmlns:p14="http://schemas.microsoft.com/office/powerpoint/2010/main" val="1943669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C9359B-D5BF-4917-ACEC-3DC5EB3F1AB2}" type="datetimeFigureOut">
              <a:rPr lang="en-US" smtClean="0"/>
              <a:t>9/20/2025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B07D0E-785C-48F1-A1E8-B226AA427CAE}" type="slidenum">
              <a:rPr lang="en-US" smtClean="0"/>
              <a:t>‹#›</a:t>
            </a:fld>
            <a:endParaRPr lang="en-US" dirty="0"/>
          </a:p>
        </p:txBody>
      </p:sp>
    </p:spTree>
    <p:extLst>
      <p:ext uri="{BB962C8B-B14F-4D97-AF65-F5344CB8AC3E}">
        <p14:creationId xmlns:p14="http://schemas.microsoft.com/office/powerpoint/2010/main" val="2885654765"/>
      </p:ext>
    </p:extLst>
  </p:cSld>
  <p:clrMap bg1="lt1" tx1="dk1" bg2="lt2" tx2="dk2" accent1="accent1" accent2="accent2" accent3="accent3" accent4="accent4" accent5="accent5" accent6="accent6" hlink="hlink" folHlink="folHlink"/>
  <p:notesStyle>
    <a:lvl1pPr marL="0" algn="l" defTabSz="914253" rtl="0" eaLnBrk="1" latinLnBrk="0" hangingPunct="1">
      <a:defRPr sz="1200" kern="1200">
        <a:solidFill>
          <a:schemeClr val="tx1"/>
        </a:solidFill>
        <a:latin typeface="+mn-lt"/>
        <a:ea typeface="+mn-ea"/>
        <a:cs typeface="+mn-cs"/>
      </a:defRPr>
    </a:lvl1pPr>
    <a:lvl2pPr marL="457127" algn="l" defTabSz="914253" rtl="0" eaLnBrk="1" latinLnBrk="0" hangingPunct="1">
      <a:defRPr sz="1200" kern="1200">
        <a:solidFill>
          <a:schemeClr val="tx1"/>
        </a:solidFill>
        <a:latin typeface="+mn-lt"/>
        <a:ea typeface="+mn-ea"/>
        <a:cs typeface="+mn-cs"/>
      </a:defRPr>
    </a:lvl2pPr>
    <a:lvl3pPr marL="914253" algn="l" defTabSz="914253" rtl="0" eaLnBrk="1" latinLnBrk="0" hangingPunct="1">
      <a:defRPr sz="1200" kern="1200">
        <a:solidFill>
          <a:schemeClr val="tx1"/>
        </a:solidFill>
        <a:latin typeface="+mn-lt"/>
        <a:ea typeface="+mn-ea"/>
        <a:cs typeface="+mn-cs"/>
      </a:defRPr>
    </a:lvl3pPr>
    <a:lvl4pPr marL="1371380" algn="l" defTabSz="914253" rtl="0" eaLnBrk="1" latinLnBrk="0" hangingPunct="1">
      <a:defRPr sz="1200" kern="1200">
        <a:solidFill>
          <a:schemeClr val="tx1"/>
        </a:solidFill>
        <a:latin typeface="+mn-lt"/>
        <a:ea typeface="+mn-ea"/>
        <a:cs typeface="+mn-cs"/>
      </a:defRPr>
    </a:lvl4pPr>
    <a:lvl5pPr marL="1828507" algn="l" defTabSz="914253" rtl="0" eaLnBrk="1" latinLnBrk="0" hangingPunct="1">
      <a:defRPr sz="1200" kern="1200">
        <a:solidFill>
          <a:schemeClr val="tx1"/>
        </a:solidFill>
        <a:latin typeface="+mn-lt"/>
        <a:ea typeface="+mn-ea"/>
        <a:cs typeface="+mn-cs"/>
      </a:defRPr>
    </a:lvl5pPr>
    <a:lvl6pPr marL="2285634" algn="l" defTabSz="914253" rtl="0" eaLnBrk="1" latinLnBrk="0" hangingPunct="1">
      <a:defRPr sz="1200" kern="1200">
        <a:solidFill>
          <a:schemeClr val="tx1"/>
        </a:solidFill>
        <a:latin typeface="+mn-lt"/>
        <a:ea typeface="+mn-ea"/>
        <a:cs typeface="+mn-cs"/>
      </a:defRPr>
    </a:lvl6pPr>
    <a:lvl7pPr marL="2742760" algn="l" defTabSz="914253" rtl="0" eaLnBrk="1" latinLnBrk="0" hangingPunct="1">
      <a:defRPr sz="1200" kern="1200">
        <a:solidFill>
          <a:schemeClr val="tx1"/>
        </a:solidFill>
        <a:latin typeface="+mn-lt"/>
        <a:ea typeface="+mn-ea"/>
        <a:cs typeface="+mn-cs"/>
      </a:defRPr>
    </a:lvl7pPr>
    <a:lvl8pPr marL="3199887" algn="l" defTabSz="914253" rtl="0" eaLnBrk="1" latinLnBrk="0" hangingPunct="1">
      <a:defRPr sz="1200" kern="1200">
        <a:solidFill>
          <a:schemeClr val="tx1"/>
        </a:solidFill>
        <a:latin typeface="+mn-lt"/>
        <a:ea typeface="+mn-ea"/>
        <a:cs typeface="+mn-cs"/>
      </a:defRPr>
    </a:lvl8pPr>
    <a:lvl9pPr marL="3657014" algn="l" defTabSz="9142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1</a:t>
            </a:fld>
            <a:endParaRPr lang="en-US" dirty="0"/>
          </a:p>
        </p:txBody>
      </p:sp>
    </p:spTree>
    <p:extLst>
      <p:ext uri="{BB962C8B-B14F-4D97-AF65-F5344CB8AC3E}">
        <p14:creationId xmlns:p14="http://schemas.microsoft.com/office/powerpoint/2010/main" val="2412448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5E7D-A550-4D5E-983F-FE252D586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F54A1-D957-54BD-3690-1D6BBA59A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57AD9E-B945-3FA0-482B-429EA0D10B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F142F6-2E1E-FA14-CBBE-8CF2834C17DB}"/>
              </a:ext>
            </a:extLst>
          </p:cNvPr>
          <p:cNvSpPr>
            <a:spLocks noGrp="1"/>
          </p:cNvSpPr>
          <p:nvPr>
            <p:ph type="sldNum" sz="quarter" idx="5"/>
          </p:nvPr>
        </p:nvSpPr>
        <p:spPr/>
        <p:txBody>
          <a:bodyPr/>
          <a:lstStyle/>
          <a:p>
            <a:fld id="{68B07D0E-785C-48F1-A1E8-B226AA427CAE}" type="slidenum">
              <a:rPr lang="en-US" smtClean="0"/>
              <a:t>2</a:t>
            </a:fld>
            <a:endParaRPr lang="en-US" dirty="0"/>
          </a:p>
        </p:txBody>
      </p:sp>
    </p:spTree>
    <p:extLst>
      <p:ext uri="{BB962C8B-B14F-4D97-AF65-F5344CB8AC3E}">
        <p14:creationId xmlns:p14="http://schemas.microsoft.com/office/powerpoint/2010/main" val="1293381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C5430-0BF4-1B5B-3BF0-888CAB824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C4A37-02C6-65EA-0BAB-2706267C6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C9008-7A05-3C16-7F41-2D9CB5D911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9400D8-55EB-560B-4DF8-A4ADD5F37C3F}"/>
              </a:ext>
            </a:extLst>
          </p:cNvPr>
          <p:cNvSpPr>
            <a:spLocks noGrp="1"/>
          </p:cNvSpPr>
          <p:nvPr>
            <p:ph type="sldNum" sz="quarter" idx="5"/>
          </p:nvPr>
        </p:nvSpPr>
        <p:spPr/>
        <p:txBody>
          <a:bodyPr/>
          <a:lstStyle/>
          <a:p>
            <a:fld id="{5B6B9CF6-9E68-465B-86C1-69300D96E5DC}" type="slidenum">
              <a:rPr lang="en-US" smtClean="0"/>
              <a:t>4</a:t>
            </a:fld>
            <a:endParaRPr lang="en-US" dirty="0"/>
          </a:p>
        </p:txBody>
      </p:sp>
    </p:spTree>
    <p:extLst>
      <p:ext uri="{BB962C8B-B14F-4D97-AF65-F5344CB8AC3E}">
        <p14:creationId xmlns:p14="http://schemas.microsoft.com/office/powerpoint/2010/main" val="2462513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7</a:t>
            </a:fld>
            <a:endParaRPr lang="en-US" dirty="0"/>
          </a:p>
        </p:txBody>
      </p:sp>
    </p:spTree>
    <p:extLst>
      <p:ext uri="{BB962C8B-B14F-4D97-AF65-F5344CB8AC3E}">
        <p14:creationId xmlns:p14="http://schemas.microsoft.com/office/powerpoint/2010/main" val="397888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8</a:t>
            </a:fld>
            <a:endParaRPr lang="en-US" dirty="0"/>
          </a:p>
        </p:txBody>
      </p:sp>
    </p:spTree>
    <p:extLst>
      <p:ext uri="{BB962C8B-B14F-4D97-AF65-F5344CB8AC3E}">
        <p14:creationId xmlns:p14="http://schemas.microsoft.com/office/powerpoint/2010/main" val="826311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9</a:t>
            </a:fld>
            <a:endParaRPr lang="en-US" dirty="0"/>
          </a:p>
        </p:txBody>
      </p:sp>
    </p:spTree>
    <p:extLst>
      <p:ext uri="{BB962C8B-B14F-4D97-AF65-F5344CB8AC3E}">
        <p14:creationId xmlns:p14="http://schemas.microsoft.com/office/powerpoint/2010/main" val="2187182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D28DD-2747-D2C1-5725-F56DD5230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A7E7C-5533-A255-813E-E01E3FA6F6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F730DF-33C1-C1F6-A598-E9BB7B41D8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1D052F-E982-800F-A8E1-6E8EEA6B6058}"/>
              </a:ext>
            </a:extLst>
          </p:cNvPr>
          <p:cNvSpPr>
            <a:spLocks noGrp="1"/>
          </p:cNvSpPr>
          <p:nvPr>
            <p:ph type="sldNum" sz="quarter" idx="5"/>
          </p:nvPr>
        </p:nvSpPr>
        <p:spPr/>
        <p:txBody>
          <a:bodyPr/>
          <a:lstStyle/>
          <a:p>
            <a:fld id="{68B07D0E-785C-48F1-A1E8-B226AA427CAE}" type="slidenum">
              <a:rPr lang="en-US" smtClean="0"/>
              <a:t>10</a:t>
            </a:fld>
            <a:endParaRPr lang="en-US" dirty="0"/>
          </a:p>
        </p:txBody>
      </p:sp>
    </p:spTree>
    <p:extLst>
      <p:ext uri="{BB962C8B-B14F-4D97-AF65-F5344CB8AC3E}">
        <p14:creationId xmlns:p14="http://schemas.microsoft.com/office/powerpoint/2010/main" val="183936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65BC2B-35A0-4E2A-92C9-8BE3E13D8B7D}" type="slidenum">
              <a:rPr lang="en-US" smtClean="0"/>
              <a:t>11</a:t>
            </a:fld>
            <a:endParaRPr lang="en-US"/>
          </a:p>
        </p:txBody>
      </p:sp>
    </p:spTree>
    <p:extLst>
      <p:ext uri="{BB962C8B-B14F-4D97-AF65-F5344CB8AC3E}">
        <p14:creationId xmlns:p14="http://schemas.microsoft.com/office/powerpoint/2010/main" val="2319000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12</a:t>
            </a:fld>
            <a:endParaRPr lang="en-US" dirty="0"/>
          </a:p>
        </p:txBody>
      </p:sp>
    </p:spTree>
    <p:extLst>
      <p:ext uri="{BB962C8B-B14F-4D97-AF65-F5344CB8AC3E}">
        <p14:creationId xmlns:p14="http://schemas.microsoft.com/office/powerpoint/2010/main" val="2347061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13</a:t>
            </a:fld>
            <a:endParaRPr lang="en-US" dirty="0"/>
          </a:p>
        </p:txBody>
      </p:sp>
    </p:spTree>
    <p:extLst>
      <p:ext uri="{BB962C8B-B14F-4D97-AF65-F5344CB8AC3E}">
        <p14:creationId xmlns:p14="http://schemas.microsoft.com/office/powerpoint/2010/main" val="2412448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01512-344D-CAAF-4949-ED81C870B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11209-D3D5-6DDD-7CF3-4B5006515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B566B3-41FD-CA95-494D-796AEC5741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BF3B8D-DFD9-A33C-1B88-C2DCF8986533}"/>
              </a:ext>
            </a:extLst>
          </p:cNvPr>
          <p:cNvSpPr>
            <a:spLocks noGrp="1"/>
          </p:cNvSpPr>
          <p:nvPr>
            <p:ph type="sldNum" sz="quarter" idx="5"/>
          </p:nvPr>
        </p:nvSpPr>
        <p:spPr/>
        <p:txBody>
          <a:bodyPr/>
          <a:lstStyle/>
          <a:p>
            <a:fld id="{68B07D0E-785C-48F1-A1E8-B226AA427CAE}" type="slidenum">
              <a:rPr lang="en-US" smtClean="0"/>
              <a:t>14</a:t>
            </a:fld>
            <a:endParaRPr lang="en-US" dirty="0"/>
          </a:p>
        </p:txBody>
      </p:sp>
    </p:spTree>
    <p:extLst>
      <p:ext uri="{BB962C8B-B14F-4D97-AF65-F5344CB8AC3E}">
        <p14:creationId xmlns:p14="http://schemas.microsoft.com/office/powerpoint/2010/main" val="3781488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24886-DFE2-2FC4-4A97-C6A5526C0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3AF5B-E5AB-8068-8343-405B7631F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D6AA8-A4EE-709D-7A71-8960CF662C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18E44E-4CB0-F83A-A8EC-53A7465C44C2}"/>
              </a:ext>
            </a:extLst>
          </p:cNvPr>
          <p:cNvSpPr>
            <a:spLocks noGrp="1"/>
          </p:cNvSpPr>
          <p:nvPr>
            <p:ph type="sldNum" sz="quarter" idx="5"/>
          </p:nvPr>
        </p:nvSpPr>
        <p:spPr/>
        <p:txBody>
          <a:bodyPr/>
          <a:lstStyle/>
          <a:p>
            <a:fld id="{68B07D0E-785C-48F1-A1E8-B226AA427CAE}" type="slidenum">
              <a:rPr lang="en-US" smtClean="0"/>
              <a:t>16</a:t>
            </a:fld>
            <a:endParaRPr lang="en-US" dirty="0"/>
          </a:p>
        </p:txBody>
      </p:sp>
    </p:spTree>
    <p:extLst>
      <p:ext uri="{BB962C8B-B14F-4D97-AF65-F5344CB8AC3E}">
        <p14:creationId xmlns:p14="http://schemas.microsoft.com/office/powerpoint/2010/main" val="3442230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6B9CF6-9E68-465B-86C1-69300D96E5DC}" type="slidenum">
              <a:rPr lang="en-US" smtClean="0"/>
              <a:t>17</a:t>
            </a:fld>
            <a:endParaRPr lang="en-US" dirty="0"/>
          </a:p>
        </p:txBody>
      </p:sp>
    </p:spTree>
    <p:extLst>
      <p:ext uri="{BB962C8B-B14F-4D97-AF65-F5344CB8AC3E}">
        <p14:creationId xmlns:p14="http://schemas.microsoft.com/office/powerpoint/2010/main" val="4217506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E17CF-02DC-A155-249E-8521F145E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3E12C-396F-9541-4276-AF32375A0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B8445-BFBC-0B1F-32C0-4AC6E16678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444987-8EAF-807B-EEED-1A66C712D8FA}"/>
              </a:ext>
            </a:extLst>
          </p:cNvPr>
          <p:cNvSpPr>
            <a:spLocks noGrp="1"/>
          </p:cNvSpPr>
          <p:nvPr>
            <p:ph type="sldNum" sz="quarter" idx="5"/>
          </p:nvPr>
        </p:nvSpPr>
        <p:spPr/>
        <p:txBody>
          <a:bodyPr/>
          <a:lstStyle/>
          <a:p>
            <a:fld id="{68B07D0E-785C-48F1-A1E8-B226AA427CAE}" type="slidenum">
              <a:rPr lang="en-US" smtClean="0"/>
              <a:t>18</a:t>
            </a:fld>
            <a:endParaRPr lang="en-US" dirty="0"/>
          </a:p>
        </p:txBody>
      </p:sp>
    </p:spTree>
    <p:extLst>
      <p:ext uri="{BB962C8B-B14F-4D97-AF65-F5344CB8AC3E}">
        <p14:creationId xmlns:p14="http://schemas.microsoft.com/office/powerpoint/2010/main" val="1262908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24886-DFE2-2FC4-4A97-C6A5526C0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3AF5B-E5AB-8068-8343-405B7631F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D6AA8-A4EE-709D-7A71-8960CF662C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18E44E-4CB0-F83A-A8EC-53A7465C44C2}"/>
              </a:ext>
            </a:extLst>
          </p:cNvPr>
          <p:cNvSpPr>
            <a:spLocks noGrp="1"/>
          </p:cNvSpPr>
          <p:nvPr>
            <p:ph type="sldNum" sz="quarter" idx="5"/>
          </p:nvPr>
        </p:nvSpPr>
        <p:spPr/>
        <p:txBody>
          <a:bodyPr/>
          <a:lstStyle/>
          <a:p>
            <a:fld id="{68B07D0E-785C-48F1-A1E8-B226AA427CAE}" type="slidenum">
              <a:rPr lang="en-US" smtClean="0"/>
              <a:t>19</a:t>
            </a:fld>
            <a:endParaRPr lang="en-US" dirty="0"/>
          </a:p>
        </p:txBody>
      </p:sp>
    </p:spTree>
    <p:extLst>
      <p:ext uri="{BB962C8B-B14F-4D97-AF65-F5344CB8AC3E}">
        <p14:creationId xmlns:p14="http://schemas.microsoft.com/office/powerpoint/2010/main" val="3442230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20</a:t>
            </a:fld>
            <a:endParaRPr lang="en-US" dirty="0"/>
          </a:p>
        </p:txBody>
      </p:sp>
    </p:spTree>
    <p:extLst>
      <p:ext uri="{BB962C8B-B14F-4D97-AF65-F5344CB8AC3E}">
        <p14:creationId xmlns:p14="http://schemas.microsoft.com/office/powerpoint/2010/main" val="3603094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B07D0E-785C-48F1-A1E8-B226AA427CAE}" type="slidenum">
              <a:rPr lang="en-US" smtClean="0"/>
              <a:t>21</a:t>
            </a:fld>
            <a:endParaRPr lang="en-US" dirty="0"/>
          </a:p>
        </p:txBody>
      </p:sp>
    </p:spTree>
    <p:extLst>
      <p:ext uri="{BB962C8B-B14F-4D97-AF65-F5344CB8AC3E}">
        <p14:creationId xmlns:p14="http://schemas.microsoft.com/office/powerpoint/2010/main" val="2347061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607E-7166-48A0-04C9-34AEEEF54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C9CF9-0D3A-9EC0-5C84-DE5E7F6AC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B37C54-A8BB-62F4-C357-43820EB922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4F8346-7629-3A84-EE76-BC5225AABD8E}"/>
              </a:ext>
            </a:extLst>
          </p:cNvPr>
          <p:cNvSpPr>
            <a:spLocks noGrp="1"/>
          </p:cNvSpPr>
          <p:nvPr>
            <p:ph type="sldNum" sz="quarter" idx="5"/>
          </p:nvPr>
        </p:nvSpPr>
        <p:spPr/>
        <p:txBody>
          <a:bodyPr/>
          <a:lstStyle/>
          <a:p>
            <a:fld id="{68B07D0E-785C-48F1-A1E8-B226AA427CAE}" type="slidenum">
              <a:rPr lang="en-US" smtClean="0"/>
              <a:t>22</a:t>
            </a:fld>
            <a:endParaRPr lang="en-US" dirty="0"/>
          </a:p>
        </p:txBody>
      </p:sp>
    </p:spTree>
    <p:extLst>
      <p:ext uri="{BB962C8B-B14F-4D97-AF65-F5344CB8AC3E}">
        <p14:creationId xmlns:p14="http://schemas.microsoft.com/office/powerpoint/2010/main" val="1365888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9"/>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975AFC-A399-4874-8DDC-0700040FAF52}" type="datetimeFigureOut">
              <a:rPr lang="en-US" smtClean="0"/>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205589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975AFC-A399-4874-8DDC-0700040FAF52}" type="datetimeFigureOut">
              <a:rPr lang="en-US" smtClean="0"/>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232683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9" indent="0">
              <a:buNone/>
              <a:defRPr sz="2000">
                <a:solidFill>
                  <a:schemeClr val="tx1">
                    <a:tint val="82000"/>
                  </a:schemeClr>
                </a:solidFill>
              </a:defRPr>
            </a:lvl2pPr>
            <a:lvl3pPr marL="914418" indent="0">
              <a:buNone/>
              <a:defRPr sz="1800">
                <a:solidFill>
                  <a:schemeClr val="tx1">
                    <a:tint val="82000"/>
                  </a:schemeClr>
                </a:solidFill>
              </a:defRPr>
            </a:lvl3pPr>
            <a:lvl4pPr marL="1371627" indent="0">
              <a:buNone/>
              <a:defRPr sz="1600">
                <a:solidFill>
                  <a:schemeClr val="tx1">
                    <a:tint val="82000"/>
                  </a:schemeClr>
                </a:solidFill>
              </a:defRPr>
            </a:lvl4pPr>
            <a:lvl5pPr marL="1828837" indent="0">
              <a:buNone/>
              <a:defRPr sz="1600">
                <a:solidFill>
                  <a:schemeClr val="tx1">
                    <a:tint val="82000"/>
                  </a:schemeClr>
                </a:solidFill>
              </a:defRPr>
            </a:lvl5pPr>
            <a:lvl6pPr marL="2286046" indent="0">
              <a:buNone/>
              <a:defRPr sz="1600">
                <a:solidFill>
                  <a:schemeClr val="tx1">
                    <a:tint val="82000"/>
                  </a:schemeClr>
                </a:solidFill>
              </a:defRPr>
            </a:lvl6pPr>
            <a:lvl7pPr marL="2743255" indent="0">
              <a:buNone/>
              <a:defRPr sz="1600">
                <a:solidFill>
                  <a:schemeClr val="tx1">
                    <a:tint val="82000"/>
                  </a:schemeClr>
                </a:solidFill>
              </a:defRPr>
            </a:lvl7pPr>
            <a:lvl8pPr marL="3200464" indent="0">
              <a:buNone/>
              <a:defRPr sz="1600">
                <a:solidFill>
                  <a:schemeClr val="tx1">
                    <a:tint val="82000"/>
                  </a:schemeClr>
                </a:solidFill>
              </a:defRPr>
            </a:lvl8pPr>
            <a:lvl9pPr marL="3657673"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975AFC-A399-4874-8DDC-0700040FAF52}" type="datetimeFigureOut">
              <a:rPr lang="en-US" smtClean="0"/>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1294445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975AFC-A399-4874-8DDC-0700040FAF52}" type="datetimeFigureOut">
              <a:rPr lang="en-US" smtClean="0"/>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1552309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4"/>
            <a:ext cx="515778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4"/>
            <a:ext cx="5183188"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975AFC-A399-4874-8DDC-0700040FAF52}" type="datetimeFigureOut">
              <a:rPr lang="en-US" smtClean="0"/>
              <a:t>9/20/2025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349213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975AFC-A399-4874-8DDC-0700040FAF52}" type="datetimeFigureOut">
              <a:rPr lang="en-US" smtClean="0"/>
              <a:t>9/20/2025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448534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975AFC-A399-4874-8DDC-0700040FAF52}" type="datetimeFigureOut">
              <a:rPr lang="en-US" smtClean="0"/>
              <a:t>9/20/2025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907219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975AFC-A399-4874-8DDC-0700040FAF52}" type="datetimeFigureOut">
              <a:rPr lang="en-US" smtClean="0"/>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2480576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975AFC-A399-4874-8DDC-0700040FAF52}" type="datetimeFigureOut">
              <a:rPr lang="en-US" smtClean="0"/>
              <a:t>9/20/2025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2313308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975AFC-A399-4874-8DDC-0700040FAF52}" type="datetimeFigureOut">
              <a:rPr lang="en-US" smtClean="0"/>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3964211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975AFC-A399-4874-8DDC-0700040FAF52}" type="datetimeFigureOut">
              <a:rPr lang="en-US" smtClean="0"/>
              <a:t>9/20/2025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BCF456-40F5-4E05-9AB1-CE594D84E397}" type="slidenum">
              <a:rPr lang="en-US" smtClean="0"/>
              <a:t>‹#›</a:t>
            </a:fld>
            <a:endParaRPr lang="en-US"/>
          </a:p>
        </p:txBody>
      </p:sp>
    </p:spTree>
    <p:extLst>
      <p:ext uri="{BB962C8B-B14F-4D97-AF65-F5344CB8AC3E}">
        <p14:creationId xmlns:p14="http://schemas.microsoft.com/office/powerpoint/2010/main" val="3614275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975AFC-A399-4874-8DDC-0700040FAF52}" type="datetimeFigureOut">
              <a:rPr lang="en-US" smtClean="0"/>
              <a:t>9/20/2025</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BCF456-40F5-4E05-9AB1-CE594D84E397}" type="slidenum">
              <a:rPr lang="en-US" smtClean="0"/>
              <a:t>‹#›</a:t>
            </a:fld>
            <a:endParaRPr lang="en-US"/>
          </a:p>
        </p:txBody>
      </p:sp>
    </p:spTree>
    <p:extLst>
      <p:ext uri="{BB962C8B-B14F-4D97-AF65-F5344CB8AC3E}">
        <p14:creationId xmlns:p14="http://schemas.microsoft.com/office/powerpoint/2010/main" val="372198512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1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1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4" indent="-228605" algn="l" defTabSz="91441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3" indent="-228605" algn="l" defTabSz="91441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32"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41"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50"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5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6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78"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5B9A16E-7659-C55A-084F-3401C8EF869B}"/>
              </a:ext>
            </a:extLst>
          </p:cNvPr>
          <p:cNvSpPr/>
          <p:nvPr/>
        </p:nvSpPr>
        <p:spPr>
          <a:xfrm>
            <a:off x="0" y="-12857"/>
            <a:ext cx="12192000" cy="6647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 dirty="0"/>
          </a:p>
        </p:txBody>
      </p:sp>
      <p:sp>
        <p:nvSpPr>
          <p:cNvPr id="55" name="1">
            <a:extLst>
              <a:ext uri="{FF2B5EF4-FFF2-40B4-BE49-F238E27FC236}">
                <a16:creationId xmlns:a16="http://schemas.microsoft.com/office/drawing/2014/main" id="{8AA8C521-926C-7FB1-AB1D-54F0DC0BD0F8}"/>
              </a:ext>
            </a:extLst>
          </p:cNvPr>
          <p:cNvSpPr txBox="1"/>
          <p:nvPr/>
        </p:nvSpPr>
        <p:spPr>
          <a:xfrm>
            <a:off x="1173866" y="2032802"/>
            <a:ext cx="4806974" cy="1263604"/>
          </a:xfrm>
          <a:prstGeom prst="rect">
            <a:avLst/>
          </a:prstGeom>
          <a:noFill/>
        </p:spPr>
        <p:txBody>
          <a:bodyPr wrap="square" lIns="0" rtlCol="0" anchor="b" anchorCtr="0">
            <a:noAutofit/>
          </a:bodyPr>
          <a:lstStyle/>
          <a:p>
            <a:pPr defTabSz="609642">
              <a:defRPr/>
            </a:pPr>
            <a:r>
              <a:rPr lang="en-US" sz="3700" b="1" dirty="0">
                <a:solidFill>
                  <a:schemeClr val="accent6">
                    <a:lumMod val="50000"/>
                  </a:schemeClr>
                </a:solidFill>
                <a:latin typeface="+mj-lt"/>
              </a:rPr>
              <a:t>Simplified Rules of Order for Meetings</a:t>
            </a:r>
          </a:p>
        </p:txBody>
      </p:sp>
      <p:sp>
        <p:nvSpPr>
          <p:cNvPr id="31" name="2">
            <a:extLst>
              <a:ext uri="{FF2B5EF4-FFF2-40B4-BE49-F238E27FC236}">
                <a16:creationId xmlns:a16="http://schemas.microsoft.com/office/drawing/2014/main" id="{C57C24C5-54B0-EDFE-4885-24FFB1F21DAE}"/>
              </a:ext>
            </a:extLst>
          </p:cNvPr>
          <p:cNvSpPr txBox="1"/>
          <p:nvPr/>
        </p:nvSpPr>
        <p:spPr>
          <a:xfrm>
            <a:off x="1173867" y="3681775"/>
            <a:ext cx="4690910" cy="1569660"/>
          </a:xfrm>
          <a:prstGeom prst="rect">
            <a:avLst/>
          </a:prstGeom>
          <a:noFill/>
        </p:spPr>
        <p:txBody>
          <a:bodyPr wrap="square" lIns="0" rtlCol="0">
            <a:spAutoFit/>
          </a:bodyPr>
          <a:lstStyle/>
          <a:p>
            <a:r>
              <a:rPr lang="en-US" sz="2200">
                <a:solidFill>
                  <a:schemeClr val="tx2"/>
                </a:solidFill>
              </a:rPr>
              <a:t>A practical Guide for everyday Volunteers, Board Members, and Community Groups to run Smooth, fair and efficient meetings</a:t>
            </a:r>
          </a:p>
        </p:txBody>
      </p:sp>
      <p:grpSp>
        <p:nvGrpSpPr>
          <p:cNvPr id="23" name="Group 22">
            <a:extLst>
              <a:ext uri="{FF2B5EF4-FFF2-40B4-BE49-F238E27FC236}">
                <a16:creationId xmlns:a16="http://schemas.microsoft.com/office/drawing/2014/main" id="{25F05A3B-4985-CE86-6F08-ED5ACB188AB9}"/>
              </a:ext>
            </a:extLst>
          </p:cNvPr>
          <p:cNvGrpSpPr/>
          <p:nvPr/>
        </p:nvGrpSpPr>
        <p:grpSpPr>
          <a:xfrm>
            <a:off x="5904114" y="2133"/>
            <a:ext cx="6287886" cy="6885941"/>
            <a:chOff x="5904114" y="2133"/>
            <a:chExt cx="6287886" cy="6885941"/>
          </a:xfrm>
        </p:grpSpPr>
        <p:sp>
          <p:nvSpPr>
            <p:cNvPr id="12" name="Freeform: Shape 11">
              <a:extLst>
                <a:ext uri="{FF2B5EF4-FFF2-40B4-BE49-F238E27FC236}">
                  <a16:creationId xmlns:a16="http://schemas.microsoft.com/office/drawing/2014/main" id="{99328E40-0753-4D46-6437-F09244D05ECB}"/>
                </a:ext>
              </a:extLst>
            </p:cNvPr>
            <p:cNvSpPr/>
            <p:nvPr/>
          </p:nvSpPr>
          <p:spPr>
            <a:xfrm>
              <a:off x="5904114" y="192474"/>
              <a:ext cx="6287886" cy="6695600"/>
            </a:xfrm>
            <a:custGeom>
              <a:avLst/>
              <a:gdLst>
                <a:gd name="connsiteX0" fmla="*/ 6287886 w 6287886"/>
                <a:gd name="connsiteY0" fmla="*/ 0 h 6900931"/>
                <a:gd name="connsiteX1" fmla="*/ 6287886 w 6287886"/>
                <a:gd name="connsiteY1" fmla="*/ 6900931 h 6900931"/>
                <a:gd name="connsiteX2" fmla="*/ 0 w 6287886"/>
                <a:gd name="connsiteY2" fmla="*/ 6900931 h 6900931"/>
                <a:gd name="connsiteX3" fmla="*/ 2809450 w 6287886"/>
                <a:gd name="connsiteY3" fmla="*/ 12858 h 6900931"/>
              </a:gdLst>
              <a:ahLst/>
              <a:cxnLst>
                <a:cxn ang="0">
                  <a:pos x="connsiteX0" y="connsiteY0"/>
                </a:cxn>
                <a:cxn ang="0">
                  <a:pos x="connsiteX1" y="connsiteY1"/>
                </a:cxn>
                <a:cxn ang="0">
                  <a:pos x="connsiteX2" y="connsiteY2"/>
                </a:cxn>
                <a:cxn ang="0">
                  <a:pos x="connsiteX3" y="connsiteY3"/>
                </a:cxn>
              </a:cxnLst>
              <a:rect l="l" t="t" r="r" b="b"/>
              <a:pathLst>
                <a:path w="6287886" h="6900931">
                  <a:moveTo>
                    <a:pt x="6287886" y="0"/>
                  </a:moveTo>
                  <a:lnTo>
                    <a:pt x="6287886" y="6900931"/>
                  </a:lnTo>
                  <a:lnTo>
                    <a:pt x="0" y="6900931"/>
                  </a:lnTo>
                  <a:lnTo>
                    <a:pt x="2809450" y="1285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1552E82E-B5DD-9590-FC83-272BB56CABAC}"/>
                </a:ext>
              </a:extLst>
            </p:cNvPr>
            <p:cNvSpPr/>
            <p:nvPr/>
          </p:nvSpPr>
          <p:spPr>
            <a:xfrm>
              <a:off x="6174658" y="2133"/>
              <a:ext cx="6017342" cy="6870857"/>
            </a:xfrm>
            <a:custGeom>
              <a:avLst/>
              <a:gdLst>
                <a:gd name="connsiteX0" fmla="*/ 2888369 w 6017342"/>
                <a:gd name="connsiteY0" fmla="*/ 0 h 7081563"/>
                <a:gd name="connsiteX1" fmla="*/ 6017342 w 6017342"/>
                <a:gd name="connsiteY1" fmla="*/ 0 h 7081563"/>
                <a:gd name="connsiteX2" fmla="*/ 6017342 w 6017342"/>
                <a:gd name="connsiteY2" fmla="*/ 7081563 h 7081563"/>
                <a:gd name="connsiteX3" fmla="*/ 0 w 6017342"/>
                <a:gd name="connsiteY3" fmla="*/ 7081563 h 7081563"/>
              </a:gdLst>
              <a:ahLst/>
              <a:cxnLst>
                <a:cxn ang="0">
                  <a:pos x="connsiteX0" y="connsiteY0"/>
                </a:cxn>
                <a:cxn ang="0">
                  <a:pos x="connsiteX1" y="connsiteY1"/>
                </a:cxn>
                <a:cxn ang="0">
                  <a:pos x="connsiteX2" y="connsiteY2"/>
                </a:cxn>
                <a:cxn ang="0">
                  <a:pos x="connsiteX3" y="connsiteY3"/>
                </a:cxn>
              </a:cxnLst>
              <a:rect l="l" t="t" r="r" b="b"/>
              <a:pathLst>
                <a:path w="6017342" h="7081563">
                  <a:moveTo>
                    <a:pt x="2888369" y="0"/>
                  </a:moveTo>
                  <a:lnTo>
                    <a:pt x="6017342" y="0"/>
                  </a:lnTo>
                  <a:lnTo>
                    <a:pt x="6017342" y="7081563"/>
                  </a:lnTo>
                  <a:lnTo>
                    <a:pt x="0" y="7081563"/>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4" name="Picture 3">
            <a:extLst>
              <a:ext uri="{FF2B5EF4-FFF2-40B4-BE49-F238E27FC236}">
                <a16:creationId xmlns:a16="http://schemas.microsoft.com/office/drawing/2014/main" id="{1B978C8D-49DC-09ED-B11A-439A6EE3132F}"/>
              </a:ext>
            </a:extLst>
          </p:cNvPr>
          <p:cNvPicPr>
            <a:picLocks noChangeAspect="1"/>
          </p:cNvPicPr>
          <p:nvPr/>
        </p:nvPicPr>
        <p:blipFill>
          <a:blip r:embed="rId3"/>
          <a:stretch>
            <a:fillRect/>
          </a:stretch>
        </p:blipFill>
        <p:spPr>
          <a:xfrm>
            <a:off x="5643716" y="320308"/>
            <a:ext cx="6217384" cy="6217384"/>
          </a:xfrm>
          <a:prstGeom prst="rect">
            <a:avLst/>
          </a:prstGeom>
        </p:spPr>
      </p:pic>
      <p:grpSp>
        <p:nvGrpSpPr>
          <p:cNvPr id="24" name="Group 23">
            <a:extLst>
              <a:ext uri="{FF2B5EF4-FFF2-40B4-BE49-F238E27FC236}">
                <a16:creationId xmlns:a16="http://schemas.microsoft.com/office/drawing/2014/main" id="{9C539F29-13A8-6EB9-83BE-FDCC6B53F741}"/>
              </a:ext>
            </a:extLst>
          </p:cNvPr>
          <p:cNvGrpSpPr/>
          <p:nvPr/>
        </p:nvGrpSpPr>
        <p:grpSpPr>
          <a:xfrm>
            <a:off x="552069" y="1925564"/>
            <a:ext cx="256032" cy="4932436"/>
            <a:chOff x="552069" y="1925564"/>
            <a:chExt cx="256032" cy="4932436"/>
          </a:xfrm>
        </p:grpSpPr>
        <p:sp>
          <p:nvSpPr>
            <p:cNvPr id="5" name="Rectangle 4">
              <a:extLst>
                <a:ext uri="{FF2B5EF4-FFF2-40B4-BE49-F238E27FC236}">
                  <a16:creationId xmlns:a16="http://schemas.microsoft.com/office/drawing/2014/main" id="{31C5F349-A7E5-456D-0E5A-BAEC7F4FD8AF}"/>
                </a:ext>
              </a:extLst>
            </p:cNvPr>
            <p:cNvSpPr/>
            <p:nvPr/>
          </p:nvSpPr>
          <p:spPr>
            <a:xfrm flipH="1">
              <a:off x="663785" y="2053717"/>
              <a:ext cx="45719" cy="48042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FEFE572-CE98-8F50-AFB6-62CF0F6001EE}"/>
                </a:ext>
              </a:extLst>
            </p:cNvPr>
            <p:cNvSpPr/>
            <p:nvPr/>
          </p:nvSpPr>
          <p:spPr>
            <a:xfrm rot="2700000">
              <a:off x="551933" y="1925700"/>
              <a:ext cx="256304" cy="2560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6687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2300" fill="hold"/>
                                        <p:tgtEl>
                                          <p:spTgt spid="55"/>
                                        </p:tgtEl>
                                        <p:attrNameLst>
                                          <p:attrName>ppt_x</p:attrName>
                                        </p:attrNameLst>
                                      </p:cBhvr>
                                      <p:tavLst>
                                        <p:tav tm="0">
                                          <p:val>
                                            <p:strVal val="#ppt_x"/>
                                          </p:val>
                                        </p:tav>
                                        <p:tav tm="100000">
                                          <p:val>
                                            <p:strVal val="#ppt_x"/>
                                          </p:val>
                                        </p:tav>
                                      </p:tavLst>
                                    </p:anim>
                                    <p:anim calcmode="lin" valueType="num">
                                      <p:cBhvr additive="base">
                                        <p:cTn id="8" dur="2300" fill="hold"/>
                                        <p:tgtEl>
                                          <p:spTgt spid="55"/>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7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600"/>
                                        <p:tgtEl>
                                          <p:spTgt spid="31"/>
                                        </p:tgtEl>
                                      </p:cBhvr>
                                    </p:animEffect>
                                  </p:childTnLst>
                                </p:cTn>
                              </p:par>
                              <p:par>
                                <p:cTn id="12" presetID="2" presetClass="entr" presetSubtype="4" decel="6000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2300" fill="hold"/>
                                        <p:tgtEl>
                                          <p:spTgt spid="24"/>
                                        </p:tgtEl>
                                        <p:attrNameLst>
                                          <p:attrName>ppt_x</p:attrName>
                                        </p:attrNameLst>
                                      </p:cBhvr>
                                      <p:tavLst>
                                        <p:tav tm="0">
                                          <p:val>
                                            <p:strVal val="#ppt_x"/>
                                          </p:val>
                                        </p:tav>
                                        <p:tav tm="100000">
                                          <p:val>
                                            <p:strVal val="#ppt_x"/>
                                          </p:val>
                                        </p:tav>
                                      </p:tavLst>
                                    </p:anim>
                                    <p:anim calcmode="lin" valueType="num">
                                      <p:cBhvr additive="base">
                                        <p:cTn id="15" dur="23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6" decel="6000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300" fill="hold"/>
                                        <p:tgtEl>
                                          <p:spTgt spid="4"/>
                                        </p:tgtEl>
                                        <p:attrNameLst>
                                          <p:attrName>ppt_x</p:attrName>
                                        </p:attrNameLst>
                                      </p:cBhvr>
                                      <p:tavLst>
                                        <p:tav tm="0">
                                          <p:val>
                                            <p:strVal val="1+#ppt_w/2"/>
                                          </p:val>
                                        </p:tav>
                                        <p:tav tm="100000">
                                          <p:val>
                                            <p:strVal val="#ppt_x"/>
                                          </p:val>
                                        </p:tav>
                                      </p:tavLst>
                                    </p:anim>
                                    <p:anim calcmode="lin" valueType="num">
                                      <p:cBhvr additive="base">
                                        <p:cTn id="19" dur="23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E2E76-5318-DC4F-3EE8-378E6AFC4A9E}"/>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C8AEA11E-F394-4B41-811C-FF76AE2C83ED}"/>
              </a:ext>
            </a:extLst>
          </p:cNvPr>
          <p:cNvSpPr/>
          <p:nvPr/>
        </p:nvSpPr>
        <p:spPr>
          <a:xfrm>
            <a:off x="14989" y="-13924"/>
            <a:ext cx="12192000" cy="688584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 dirty="0"/>
          </a:p>
        </p:txBody>
      </p:sp>
      <p:sp>
        <p:nvSpPr>
          <p:cNvPr id="27" name="Rectangle 26">
            <a:extLst>
              <a:ext uri="{FF2B5EF4-FFF2-40B4-BE49-F238E27FC236}">
                <a16:creationId xmlns:a16="http://schemas.microsoft.com/office/drawing/2014/main" id="{3CC22E3F-3C93-4007-2300-21744CB9E591}"/>
              </a:ext>
            </a:extLst>
          </p:cNvPr>
          <p:cNvSpPr/>
          <p:nvPr/>
        </p:nvSpPr>
        <p:spPr>
          <a:xfrm>
            <a:off x="-2" y="-35418"/>
            <a:ext cx="12244242" cy="3675509"/>
          </a:xfrm>
          <a:custGeom>
            <a:avLst/>
            <a:gdLst>
              <a:gd name="connsiteX0" fmla="*/ 0 w 12244242"/>
              <a:gd name="connsiteY0" fmla="*/ 0 h 2158812"/>
              <a:gd name="connsiteX1" fmla="*/ 12244242 w 12244242"/>
              <a:gd name="connsiteY1" fmla="*/ 0 h 2158812"/>
              <a:gd name="connsiteX2" fmla="*/ 12244242 w 12244242"/>
              <a:gd name="connsiteY2" fmla="*/ 2158812 h 2158812"/>
              <a:gd name="connsiteX3" fmla="*/ 0 w 12244242"/>
              <a:gd name="connsiteY3" fmla="*/ 2158812 h 2158812"/>
              <a:gd name="connsiteX4" fmla="*/ 0 w 12244242"/>
              <a:gd name="connsiteY4" fmla="*/ 0 h 2158812"/>
              <a:gd name="connsiteX0" fmla="*/ 0 w 12244242"/>
              <a:gd name="connsiteY0" fmla="*/ 0 h 2158812"/>
              <a:gd name="connsiteX1" fmla="*/ 12244242 w 12244242"/>
              <a:gd name="connsiteY1" fmla="*/ 0 h 2158812"/>
              <a:gd name="connsiteX2" fmla="*/ 12244242 w 12244242"/>
              <a:gd name="connsiteY2" fmla="*/ 2158812 h 2158812"/>
              <a:gd name="connsiteX3" fmla="*/ 0 w 12244242"/>
              <a:gd name="connsiteY3" fmla="*/ 2158812 h 2158812"/>
              <a:gd name="connsiteX4" fmla="*/ 0 w 12244242"/>
              <a:gd name="connsiteY4" fmla="*/ 0 h 2158812"/>
              <a:gd name="connsiteX0" fmla="*/ 0 w 12244242"/>
              <a:gd name="connsiteY0" fmla="*/ 0 h 2234122"/>
              <a:gd name="connsiteX1" fmla="*/ 12244242 w 12244242"/>
              <a:gd name="connsiteY1" fmla="*/ 0 h 2234122"/>
              <a:gd name="connsiteX2" fmla="*/ 12244242 w 12244242"/>
              <a:gd name="connsiteY2" fmla="*/ 2158812 h 2234122"/>
              <a:gd name="connsiteX3" fmla="*/ 5771215 w 12244242"/>
              <a:gd name="connsiteY3" fmla="*/ 1779961 h 2234122"/>
              <a:gd name="connsiteX4" fmla="*/ 0 w 12244242"/>
              <a:gd name="connsiteY4" fmla="*/ 2158812 h 2234122"/>
              <a:gd name="connsiteX5" fmla="*/ 0 w 12244242"/>
              <a:gd name="connsiteY5" fmla="*/ 0 h 2234122"/>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397484"/>
              <a:gd name="connsiteX1" fmla="*/ 12244242 w 12244242"/>
              <a:gd name="connsiteY1" fmla="*/ 0 h 4397484"/>
              <a:gd name="connsiteX2" fmla="*/ 12244242 w 12244242"/>
              <a:gd name="connsiteY2" fmla="*/ 2158812 h 4397484"/>
              <a:gd name="connsiteX3" fmla="*/ 7000409 w 12244242"/>
              <a:gd name="connsiteY3" fmla="*/ 4397484 h 4397484"/>
              <a:gd name="connsiteX4" fmla="*/ 0 w 12244242"/>
              <a:gd name="connsiteY4" fmla="*/ 2158812 h 4397484"/>
              <a:gd name="connsiteX5" fmla="*/ 0 w 12244242"/>
              <a:gd name="connsiteY5" fmla="*/ 0 h 4397484"/>
              <a:gd name="connsiteX0" fmla="*/ 0 w 12244242"/>
              <a:gd name="connsiteY0" fmla="*/ 0 h 4397484"/>
              <a:gd name="connsiteX1" fmla="*/ 12244242 w 12244242"/>
              <a:gd name="connsiteY1" fmla="*/ 0 h 4397484"/>
              <a:gd name="connsiteX2" fmla="*/ 12244242 w 12244242"/>
              <a:gd name="connsiteY2" fmla="*/ 2158812 h 4397484"/>
              <a:gd name="connsiteX3" fmla="*/ 7000409 w 12244242"/>
              <a:gd name="connsiteY3" fmla="*/ 4397484 h 4397484"/>
              <a:gd name="connsiteX4" fmla="*/ 0 w 12244242"/>
              <a:gd name="connsiteY4" fmla="*/ 2158812 h 4397484"/>
              <a:gd name="connsiteX5" fmla="*/ 0 w 12244242"/>
              <a:gd name="connsiteY5" fmla="*/ 0 h 4397484"/>
              <a:gd name="connsiteX0" fmla="*/ 0 w 12244242"/>
              <a:gd name="connsiteY0" fmla="*/ 0 h 5647749"/>
              <a:gd name="connsiteX1" fmla="*/ 12244242 w 12244242"/>
              <a:gd name="connsiteY1" fmla="*/ 0 h 5647749"/>
              <a:gd name="connsiteX2" fmla="*/ 12244242 w 12244242"/>
              <a:gd name="connsiteY2" fmla="*/ 2158812 h 5647749"/>
              <a:gd name="connsiteX3" fmla="*/ 7000409 w 12244242"/>
              <a:gd name="connsiteY3" fmla="*/ 4397484 h 5647749"/>
              <a:gd name="connsiteX4" fmla="*/ 0 w 12244242"/>
              <a:gd name="connsiteY4" fmla="*/ 2158812 h 5647749"/>
              <a:gd name="connsiteX5" fmla="*/ 0 w 12244242"/>
              <a:gd name="connsiteY5" fmla="*/ 0 h 5647749"/>
              <a:gd name="connsiteX0" fmla="*/ 0 w 12244242"/>
              <a:gd name="connsiteY0" fmla="*/ 0 h 5108910"/>
              <a:gd name="connsiteX1" fmla="*/ 12244242 w 12244242"/>
              <a:gd name="connsiteY1" fmla="*/ 0 h 5108910"/>
              <a:gd name="connsiteX2" fmla="*/ 12244242 w 12244242"/>
              <a:gd name="connsiteY2" fmla="*/ 2158812 h 5108910"/>
              <a:gd name="connsiteX3" fmla="*/ 7030389 w 12244242"/>
              <a:gd name="connsiteY3" fmla="*/ 3743104 h 5108910"/>
              <a:gd name="connsiteX4" fmla="*/ 0 w 12244242"/>
              <a:gd name="connsiteY4" fmla="*/ 2158812 h 5108910"/>
              <a:gd name="connsiteX5" fmla="*/ 0 w 12244242"/>
              <a:gd name="connsiteY5" fmla="*/ 0 h 5108910"/>
              <a:gd name="connsiteX0" fmla="*/ 0 w 12244242"/>
              <a:gd name="connsiteY0" fmla="*/ 0 h 4862051"/>
              <a:gd name="connsiteX1" fmla="*/ 12244242 w 12244242"/>
              <a:gd name="connsiteY1" fmla="*/ 0 h 4862051"/>
              <a:gd name="connsiteX2" fmla="*/ 12244242 w 12244242"/>
              <a:gd name="connsiteY2" fmla="*/ 2158812 h 4862051"/>
              <a:gd name="connsiteX3" fmla="*/ 7030389 w 12244242"/>
              <a:gd name="connsiteY3" fmla="*/ 3743104 h 4862051"/>
              <a:gd name="connsiteX4" fmla="*/ 0 w 12244242"/>
              <a:gd name="connsiteY4" fmla="*/ 2158812 h 4862051"/>
              <a:gd name="connsiteX5" fmla="*/ 0 w 12244242"/>
              <a:gd name="connsiteY5" fmla="*/ 0 h 4862051"/>
              <a:gd name="connsiteX0" fmla="*/ 0 w 12244242"/>
              <a:gd name="connsiteY0" fmla="*/ 0 h 4123799"/>
              <a:gd name="connsiteX1" fmla="*/ 12244242 w 12244242"/>
              <a:gd name="connsiteY1" fmla="*/ 0 h 4123799"/>
              <a:gd name="connsiteX2" fmla="*/ 12229252 w 12244242"/>
              <a:gd name="connsiteY2" fmla="*/ 3725881 h 4123799"/>
              <a:gd name="connsiteX3" fmla="*/ 7030389 w 12244242"/>
              <a:gd name="connsiteY3" fmla="*/ 3743104 h 4123799"/>
              <a:gd name="connsiteX4" fmla="*/ 0 w 12244242"/>
              <a:gd name="connsiteY4" fmla="*/ 2158812 h 4123799"/>
              <a:gd name="connsiteX5" fmla="*/ 0 w 12244242"/>
              <a:gd name="connsiteY5" fmla="*/ 0 h 4123799"/>
              <a:gd name="connsiteX0" fmla="*/ 0 w 12244242"/>
              <a:gd name="connsiteY0" fmla="*/ 0 h 5143069"/>
              <a:gd name="connsiteX1" fmla="*/ 12244242 w 12244242"/>
              <a:gd name="connsiteY1" fmla="*/ 0 h 5143069"/>
              <a:gd name="connsiteX2" fmla="*/ 12229252 w 12244242"/>
              <a:gd name="connsiteY2" fmla="*/ 3725881 h 5143069"/>
              <a:gd name="connsiteX3" fmla="*/ 7030389 w 12244242"/>
              <a:gd name="connsiteY3" fmla="*/ 3743104 h 5143069"/>
              <a:gd name="connsiteX4" fmla="*/ 0 w 12244242"/>
              <a:gd name="connsiteY4" fmla="*/ 2158812 h 5143069"/>
              <a:gd name="connsiteX5" fmla="*/ 0 w 12244242"/>
              <a:gd name="connsiteY5" fmla="*/ 0 h 5143069"/>
              <a:gd name="connsiteX0" fmla="*/ 0 w 12244242"/>
              <a:gd name="connsiteY0" fmla="*/ 0 h 4811881"/>
              <a:gd name="connsiteX1" fmla="*/ 12244242 w 12244242"/>
              <a:gd name="connsiteY1" fmla="*/ 0 h 4811881"/>
              <a:gd name="connsiteX2" fmla="*/ 12229252 w 12244242"/>
              <a:gd name="connsiteY2" fmla="*/ 3725881 h 4811881"/>
              <a:gd name="connsiteX3" fmla="*/ 7060369 w 12244242"/>
              <a:gd name="connsiteY3" fmla="*/ 3226488 h 4811881"/>
              <a:gd name="connsiteX4" fmla="*/ 0 w 12244242"/>
              <a:gd name="connsiteY4" fmla="*/ 2158812 h 4811881"/>
              <a:gd name="connsiteX5" fmla="*/ 0 w 12244242"/>
              <a:gd name="connsiteY5" fmla="*/ 0 h 4811881"/>
              <a:gd name="connsiteX0" fmla="*/ 0 w 12244242"/>
              <a:gd name="connsiteY0" fmla="*/ 0 h 4571877"/>
              <a:gd name="connsiteX1" fmla="*/ 12244242 w 12244242"/>
              <a:gd name="connsiteY1" fmla="*/ 0 h 4571877"/>
              <a:gd name="connsiteX2" fmla="*/ 12229252 w 12244242"/>
              <a:gd name="connsiteY2" fmla="*/ 3725881 h 4571877"/>
              <a:gd name="connsiteX3" fmla="*/ 7060369 w 12244242"/>
              <a:gd name="connsiteY3" fmla="*/ 3226488 h 4571877"/>
              <a:gd name="connsiteX4" fmla="*/ 0 w 12244242"/>
              <a:gd name="connsiteY4" fmla="*/ 2158812 h 4571877"/>
              <a:gd name="connsiteX5" fmla="*/ 0 w 12244242"/>
              <a:gd name="connsiteY5" fmla="*/ 0 h 4571877"/>
              <a:gd name="connsiteX0" fmla="*/ 0 w 12244242"/>
              <a:gd name="connsiteY0" fmla="*/ 0 h 3646413"/>
              <a:gd name="connsiteX1" fmla="*/ 12244242 w 12244242"/>
              <a:gd name="connsiteY1" fmla="*/ 0 h 3646413"/>
              <a:gd name="connsiteX2" fmla="*/ 12229252 w 12244242"/>
              <a:gd name="connsiteY2" fmla="*/ 3295368 h 3646413"/>
              <a:gd name="connsiteX3" fmla="*/ 7060369 w 12244242"/>
              <a:gd name="connsiteY3" fmla="*/ 3226488 h 3646413"/>
              <a:gd name="connsiteX4" fmla="*/ 0 w 12244242"/>
              <a:gd name="connsiteY4" fmla="*/ 2158812 h 3646413"/>
              <a:gd name="connsiteX5" fmla="*/ 0 w 12244242"/>
              <a:gd name="connsiteY5" fmla="*/ 0 h 3646413"/>
              <a:gd name="connsiteX0" fmla="*/ 0 w 12244242"/>
              <a:gd name="connsiteY0" fmla="*/ 0 h 3921455"/>
              <a:gd name="connsiteX1" fmla="*/ 12244242 w 12244242"/>
              <a:gd name="connsiteY1" fmla="*/ 0 h 3921455"/>
              <a:gd name="connsiteX2" fmla="*/ 12229252 w 12244242"/>
              <a:gd name="connsiteY2" fmla="*/ 3295368 h 3921455"/>
              <a:gd name="connsiteX3" fmla="*/ 7060369 w 12244242"/>
              <a:gd name="connsiteY3" fmla="*/ 3226488 h 3921455"/>
              <a:gd name="connsiteX4" fmla="*/ 0 w 12244242"/>
              <a:gd name="connsiteY4" fmla="*/ 2158812 h 3921455"/>
              <a:gd name="connsiteX5" fmla="*/ 0 w 12244242"/>
              <a:gd name="connsiteY5" fmla="*/ 0 h 3921455"/>
              <a:gd name="connsiteX0" fmla="*/ 0 w 12244242"/>
              <a:gd name="connsiteY0" fmla="*/ 0 h 4538257"/>
              <a:gd name="connsiteX1" fmla="*/ 12244242 w 12244242"/>
              <a:gd name="connsiteY1" fmla="*/ 0 h 4538257"/>
              <a:gd name="connsiteX2" fmla="*/ 12229252 w 12244242"/>
              <a:gd name="connsiteY2" fmla="*/ 3295368 h 4538257"/>
              <a:gd name="connsiteX3" fmla="*/ 7060369 w 12244242"/>
              <a:gd name="connsiteY3" fmla="*/ 3226488 h 4538257"/>
              <a:gd name="connsiteX4" fmla="*/ 0 w 12244242"/>
              <a:gd name="connsiteY4" fmla="*/ 2158812 h 4538257"/>
              <a:gd name="connsiteX5" fmla="*/ 0 w 12244242"/>
              <a:gd name="connsiteY5" fmla="*/ 0 h 4538257"/>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4242" h="4487089">
                <a:moveTo>
                  <a:pt x="0" y="0"/>
                </a:moveTo>
                <a:lnTo>
                  <a:pt x="12244242" y="0"/>
                </a:lnTo>
                <a:cubicBezTo>
                  <a:pt x="12239245" y="1241960"/>
                  <a:pt x="12234249" y="2053408"/>
                  <a:pt x="12229252" y="3295368"/>
                </a:cubicBezTo>
                <a:cubicBezTo>
                  <a:pt x="11205378" y="4648220"/>
                  <a:pt x="8978657" y="5130412"/>
                  <a:pt x="7060369" y="3226488"/>
                </a:cubicBezTo>
                <a:cubicBezTo>
                  <a:pt x="5142081" y="1322564"/>
                  <a:pt x="811968" y="1683785"/>
                  <a:pt x="0" y="2158812"/>
                </a:cubicBez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id="{B8CC5952-A8E2-218A-62B5-EF05F740F08E}"/>
              </a:ext>
            </a:extLst>
          </p:cNvPr>
          <p:cNvSpPr/>
          <p:nvPr/>
        </p:nvSpPr>
        <p:spPr>
          <a:xfrm rot="16200000">
            <a:off x="4777106" y="-4794586"/>
            <a:ext cx="2667767" cy="12259233"/>
          </a:xfrm>
          <a:custGeom>
            <a:avLst/>
            <a:gdLst>
              <a:gd name="connsiteX0" fmla="*/ 2888369 w 6017342"/>
              <a:gd name="connsiteY0" fmla="*/ 0 h 7081563"/>
              <a:gd name="connsiteX1" fmla="*/ 6017342 w 6017342"/>
              <a:gd name="connsiteY1" fmla="*/ 0 h 7081563"/>
              <a:gd name="connsiteX2" fmla="*/ 6017342 w 6017342"/>
              <a:gd name="connsiteY2" fmla="*/ 7081563 h 7081563"/>
              <a:gd name="connsiteX3" fmla="*/ 0 w 6017342"/>
              <a:gd name="connsiteY3" fmla="*/ 7081563 h 7081563"/>
              <a:gd name="connsiteX0" fmla="*/ 2978469 w 6107442"/>
              <a:gd name="connsiteY0" fmla="*/ 0 h 7081563"/>
              <a:gd name="connsiteX1" fmla="*/ 6107442 w 6107442"/>
              <a:gd name="connsiteY1" fmla="*/ 0 h 7081563"/>
              <a:gd name="connsiteX2" fmla="*/ 6107442 w 6107442"/>
              <a:gd name="connsiteY2" fmla="*/ 7081563 h 7081563"/>
              <a:gd name="connsiteX3" fmla="*/ 90100 w 6107442"/>
              <a:gd name="connsiteY3" fmla="*/ 7081563 h 7081563"/>
              <a:gd name="connsiteX4" fmla="*/ 2978469 w 6107442"/>
              <a:gd name="connsiteY4" fmla="*/ 0 h 7081563"/>
              <a:gd name="connsiteX0" fmla="*/ 2944545 w 6073518"/>
              <a:gd name="connsiteY0" fmla="*/ 0 h 7081563"/>
              <a:gd name="connsiteX1" fmla="*/ 6073518 w 6073518"/>
              <a:gd name="connsiteY1" fmla="*/ 0 h 7081563"/>
              <a:gd name="connsiteX2" fmla="*/ 6073518 w 6073518"/>
              <a:gd name="connsiteY2" fmla="*/ 7081563 h 7081563"/>
              <a:gd name="connsiteX3" fmla="*/ 56176 w 6073518"/>
              <a:gd name="connsiteY3" fmla="*/ 7081563 h 7081563"/>
              <a:gd name="connsiteX4" fmla="*/ 2944545 w 6073518"/>
              <a:gd name="connsiteY4" fmla="*/ 0 h 7081563"/>
              <a:gd name="connsiteX0" fmla="*/ 2519597 w 6079150"/>
              <a:gd name="connsiteY0" fmla="*/ 0 h 7090234"/>
              <a:gd name="connsiteX1" fmla="*/ 6079150 w 6079150"/>
              <a:gd name="connsiteY1" fmla="*/ 8671 h 7090234"/>
              <a:gd name="connsiteX2" fmla="*/ 6079150 w 6079150"/>
              <a:gd name="connsiteY2" fmla="*/ 7090234 h 7090234"/>
              <a:gd name="connsiteX3" fmla="*/ 61808 w 6079150"/>
              <a:gd name="connsiteY3" fmla="*/ 7090234 h 7090234"/>
              <a:gd name="connsiteX4" fmla="*/ 2519597 w 6079150"/>
              <a:gd name="connsiteY4" fmla="*/ 0 h 7090234"/>
              <a:gd name="connsiteX0" fmla="*/ 2504050 w 6063603"/>
              <a:gd name="connsiteY0" fmla="*/ 0 h 7090234"/>
              <a:gd name="connsiteX1" fmla="*/ 6063603 w 6063603"/>
              <a:gd name="connsiteY1" fmla="*/ 8671 h 7090234"/>
              <a:gd name="connsiteX2" fmla="*/ 6063603 w 6063603"/>
              <a:gd name="connsiteY2" fmla="*/ 7090234 h 7090234"/>
              <a:gd name="connsiteX3" fmla="*/ 46261 w 6063603"/>
              <a:gd name="connsiteY3" fmla="*/ 7090234 h 7090234"/>
              <a:gd name="connsiteX4" fmla="*/ 2504050 w 6063603"/>
              <a:gd name="connsiteY4" fmla="*/ 0 h 7090234"/>
              <a:gd name="connsiteX0" fmla="*/ 2502669 w 6062222"/>
              <a:gd name="connsiteY0" fmla="*/ 0 h 7090234"/>
              <a:gd name="connsiteX1" fmla="*/ 6062222 w 6062222"/>
              <a:gd name="connsiteY1" fmla="*/ 8671 h 7090234"/>
              <a:gd name="connsiteX2" fmla="*/ 6062222 w 6062222"/>
              <a:gd name="connsiteY2" fmla="*/ 7090234 h 7090234"/>
              <a:gd name="connsiteX3" fmla="*/ 44880 w 6062222"/>
              <a:gd name="connsiteY3" fmla="*/ 7090234 h 7090234"/>
              <a:gd name="connsiteX4" fmla="*/ 2502669 w 6062222"/>
              <a:gd name="connsiteY4" fmla="*/ 0 h 7090234"/>
              <a:gd name="connsiteX0" fmla="*/ 2505824 w 6065377"/>
              <a:gd name="connsiteY0" fmla="*/ 0 h 7090234"/>
              <a:gd name="connsiteX1" fmla="*/ 6065377 w 6065377"/>
              <a:gd name="connsiteY1" fmla="*/ 8671 h 7090234"/>
              <a:gd name="connsiteX2" fmla="*/ 6065377 w 6065377"/>
              <a:gd name="connsiteY2" fmla="*/ 7090234 h 7090234"/>
              <a:gd name="connsiteX3" fmla="*/ 48035 w 6065377"/>
              <a:gd name="connsiteY3" fmla="*/ 7090234 h 7090234"/>
              <a:gd name="connsiteX4" fmla="*/ 2505824 w 6065377"/>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3065895 w 6625448"/>
              <a:gd name="connsiteY0" fmla="*/ 0 h 7090234"/>
              <a:gd name="connsiteX1" fmla="*/ 6625448 w 6625448"/>
              <a:gd name="connsiteY1" fmla="*/ 8671 h 7090234"/>
              <a:gd name="connsiteX2" fmla="*/ 6625448 w 6625448"/>
              <a:gd name="connsiteY2" fmla="*/ 7090234 h 7090234"/>
              <a:gd name="connsiteX3" fmla="*/ 608106 w 6625448"/>
              <a:gd name="connsiteY3" fmla="*/ 7090234 h 7090234"/>
              <a:gd name="connsiteX4" fmla="*/ 369043 w 6625448"/>
              <a:gd name="connsiteY4" fmla="*/ 5149801 h 7090234"/>
              <a:gd name="connsiteX5" fmla="*/ 3065895 w 6625448"/>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5760" h="7090234">
                <a:moveTo>
                  <a:pt x="2826207" y="0"/>
                </a:moveTo>
                <a:lnTo>
                  <a:pt x="6385760" y="8671"/>
                </a:lnTo>
                <a:lnTo>
                  <a:pt x="6385760" y="7090234"/>
                </a:lnTo>
                <a:lnTo>
                  <a:pt x="1229574" y="7090234"/>
                </a:lnTo>
                <a:cubicBezTo>
                  <a:pt x="336347" y="6794283"/>
                  <a:pt x="-280276" y="6331507"/>
                  <a:pt x="129355" y="5149801"/>
                </a:cubicBezTo>
                <a:cubicBezTo>
                  <a:pt x="538986" y="3968095"/>
                  <a:pt x="4588213" y="3112420"/>
                  <a:pt x="282620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CEB714C-B0F3-7517-43E2-2F5FE5808331}"/>
              </a:ext>
            </a:extLst>
          </p:cNvPr>
          <p:cNvSpPr/>
          <p:nvPr/>
        </p:nvSpPr>
        <p:spPr>
          <a:xfrm rot="16200000">
            <a:off x="4780739" y="-4831151"/>
            <a:ext cx="2667767" cy="12259233"/>
          </a:xfrm>
          <a:custGeom>
            <a:avLst/>
            <a:gdLst>
              <a:gd name="connsiteX0" fmla="*/ 2888369 w 6017342"/>
              <a:gd name="connsiteY0" fmla="*/ 0 h 7081563"/>
              <a:gd name="connsiteX1" fmla="*/ 6017342 w 6017342"/>
              <a:gd name="connsiteY1" fmla="*/ 0 h 7081563"/>
              <a:gd name="connsiteX2" fmla="*/ 6017342 w 6017342"/>
              <a:gd name="connsiteY2" fmla="*/ 7081563 h 7081563"/>
              <a:gd name="connsiteX3" fmla="*/ 0 w 6017342"/>
              <a:gd name="connsiteY3" fmla="*/ 7081563 h 7081563"/>
              <a:gd name="connsiteX0" fmla="*/ 2978469 w 6107442"/>
              <a:gd name="connsiteY0" fmla="*/ 0 h 7081563"/>
              <a:gd name="connsiteX1" fmla="*/ 6107442 w 6107442"/>
              <a:gd name="connsiteY1" fmla="*/ 0 h 7081563"/>
              <a:gd name="connsiteX2" fmla="*/ 6107442 w 6107442"/>
              <a:gd name="connsiteY2" fmla="*/ 7081563 h 7081563"/>
              <a:gd name="connsiteX3" fmla="*/ 90100 w 6107442"/>
              <a:gd name="connsiteY3" fmla="*/ 7081563 h 7081563"/>
              <a:gd name="connsiteX4" fmla="*/ 2978469 w 6107442"/>
              <a:gd name="connsiteY4" fmla="*/ 0 h 7081563"/>
              <a:gd name="connsiteX0" fmla="*/ 2944545 w 6073518"/>
              <a:gd name="connsiteY0" fmla="*/ 0 h 7081563"/>
              <a:gd name="connsiteX1" fmla="*/ 6073518 w 6073518"/>
              <a:gd name="connsiteY1" fmla="*/ 0 h 7081563"/>
              <a:gd name="connsiteX2" fmla="*/ 6073518 w 6073518"/>
              <a:gd name="connsiteY2" fmla="*/ 7081563 h 7081563"/>
              <a:gd name="connsiteX3" fmla="*/ 56176 w 6073518"/>
              <a:gd name="connsiteY3" fmla="*/ 7081563 h 7081563"/>
              <a:gd name="connsiteX4" fmla="*/ 2944545 w 6073518"/>
              <a:gd name="connsiteY4" fmla="*/ 0 h 7081563"/>
              <a:gd name="connsiteX0" fmla="*/ 2519597 w 6079150"/>
              <a:gd name="connsiteY0" fmla="*/ 0 h 7090234"/>
              <a:gd name="connsiteX1" fmla="*/ 6079150 w 6079150"/>
              <a:gd name="connsiteY1" fmla="*/ 8671 h 7090234"/>
              <a:gd name="connsiteX2" fmla="*/ 6079150 w 6079150"/>
              <a:gd name="connsiteY2" fmla="*/ 7090234 h 7090234"/>
              <a:gd name="connsiteX3" fmla="*/ 61808 w 6079150"/>
              <a:gd name="connsiteY3" fmla="*/ 7090234 h 7090234"/>
              <a:gd name="connsiteX4" fmla="*/ 2519597 w 6079150"/>
              <a:gd name="connsiteY4" fmla="*/ 0 h 7090234"/>
              <a:gd name="connsiteX0" fmla="*/ 2504050 w 6063603"/>
              <a:gd name="connsiteY0" fmla="*/ 0 h 7090234"/>
              <a:gd name="connsiteX1" fmla="*/ 6063603 w 6063603"/>
              <a:gd name="connsiteY1" fmla="*/ 8671 h 7090234"/>
              <a:gd name="connsiteX2" fmla="*/ 6063603 w 6063603"/>
              <a:gd name="connsiteY2" fmla="*/ 7090234 h 7090234"/>
              <a:gd name="connsiteX3" fmla="*/ 46261 w 6063603"/>
              <a:gd name="connsiteY3" fmla="*/ 7090234 h 7090234"/>
              <a:gd name="connsiteX4" fmla="*/ 2504050 w 6063603"/>
              <a:gd name="connsiteY4" fmla="*/ 0 h 7090234"/>
              <a:gd name="connsiteX0" fmla="*/ 2502669 w 6062222"/>
              <a:gd name="connsiteY0" fmla="*/ 0 h 7090234"/>
              <a:gd name="connsiteX1" fmla="*/ 6062222 w 6062222"/>
              <a:gd name="connsiteY1" fmla="*/ 8671 h 7090234"/>
              <a:gd name="connsiteX2" fmla="*/ 6062222 w 6062222"/>
              <a:gd name="connsiteY2" fmla="*/ 7090234 h 7090234"/>
              <a:gd name="connsiteX3" fmla="*/ 44880 w 6062222"/>
              <a:gd name="connsiteY3" fmla="*/ 7090234 h 7090234"/>
              <a:gd name="connsiteX4" fmla="*/ 2502669 w 6062222"/>
              <a:gd name="connsiteY4" fmla="*/ 0 h 7090234"/>
              <a:gd name="connsiteX0" fmla="*/ 2505824 w 6065377"/>
              <a:gd name="connsiteY0" fmla="*/ 0 h 7090234"/>
              <a:gd name="connsiteX1" fmla="*/ 6065377 w 6065377"/>
              <a:gd name="connsiteY1" fmla="*/ 8671 h 7090234"/>
              <a:gd name="connsiteX2" fmla="*/ 6065377 w 6065377"/>
              <a:gd name="connsiteY2" fmla="*/ 7090234 h 7090234"/>
              <a:gd name="connsiteX3" fmla="*/ 48035 w 6065377"/>
              <a:gd name="connsiteY3" fmla="*/ 7090234 h 7090234"/>
              <a:gd name="connsiteX4" fmla="*/ 2505824 w 6065377"/>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3065895 w 6625448"/>
              <a:gd name="connsiteY0" fmla="*/ 0 h 7090234"/>
              <a:gd name="connsiteX1" fmla="*/ 6625448 w 6625448"/>
              <a:gd name="connsiteY1" fmla="*/ 8671 h 7090234"/>
              <a:gd name="connsiteX2" fmla="*/ 6625448 w 6625448"/>
              <a:gd name="connsiteY2" fmla="*/ 7090234 h 7090234"/>
              <a:gd name="connsiteX3" fmla="*/ 608106 w 6625448"/>
              <a:gd name="connsiteY3" fmla="*/ 7090234 h 7090234"/>
              <a:gd name="connsiteX4" fmla="*/ 369043 w 6625448"/>
              <a:gd name="connsiteY4" fmla="*/ 5149801 h 7090234"/>
              <a:gd name="connsiteX5" fmla="*/ 3065895 w 6625448"/>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5760" h="7090234">
                <a:moveTo>
                  <a:pt x="2826207" y="0"/>
                </a:moveTo>
                <a:lnTo>
                  <a:pt x="6385760" y="8671"/>
                </a:lnTo>
                <a:lnTo>
                  <a:pt x="6385760" y="7090234"/>
                </a:lnTo>
                <a:lnTo>
                  <a:pt x="1229574" y="7090234"/>
                </a:lnTo>
                <a:cubicBezTo>
                  <a:pt x="336347" y="6794283"/>
                  <a:pt x="-280276" y="6331507"/>
                  <a:pt x="129355" y="5149801"/>
                </a:cubicBezTo>
                <a:cubicBezTo>
                  <a:pt x="538986" y="3968095"/>
                  <a:pt x="4588213" y="3112420"/>
                  <a:pt x="2826207"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1">
            <a:extLst>
              <a:ext uri="{FF2B5EF4-FFF2-40B4-BE49-F238E27FC236}">
                <a16:creationId xmlns:a16="http://schemas.microsoft.com/office/drawing/2014/main" id="{6C921467-58D4-4070-8791-5315C5F7A153}"/>
              </a:ext>
            </a:extLst>
          </p:cNvPr>
          <p:cNvSpPr txBox="1"/>
          <p:nvPr/>
        </p:nvSpPr>
        <p:spPr>
          <a:xfrm>
            <a:off x="418372" y="-266781"/>
            <a:ext cx="6880515" cy="1263604"/>
          </a:xfrm>
          <a:prstGeom prst="rect">
            <a:avLst/>
          </a:prstGeom>
          <a:noFill/>
        </p:spPr>
        <p:txBody>
          <a:bodyPr wrap="square" lIns="0" rtlCol="0" anchor="b" anchorCtr="0">
            <a:noAutofit/>
          </a:bodyPr>
          <a:lstStyle/>
          <a:p>
            <a:pPr defTabSz="609642">
              <a:defRPr/>
            </a:pPr>
            <a:r>
              <a:rPr lang="en-US" sz="4100" b="1" dirty="0">
                <a:solidFill>
                  <a:schemeClr val="accent2">
                    <a:lumMod val="75000"/>
                  </a:schemeClr>
                </a:solidFill>
              </a:rPr>
              <a:t>Berendson Academy</a:t>
            </a:r>
          </a:p>
        </p:txBody>
      </p:sp>
      <p:pic>
        <p:nvPicPr>
          <p:cNvPr id="8" name="Picture 7" descr="A group of people in graduation gowns and caps&#10;&#10;AI-generated content may be incorrect.">
            <a:extLst>
              <a:ext uri="{FF2B5EF4-FFF2-40B4-BE49-F238E27FC236}">
                <a16:creationId xmlns:a16="http://schemas.microsoft.com/office/drawing/2014/main" id="{20B8E64A-62BA-E969-E8AB-522E2DAD9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6555" y="114120"/>
            <a:ext cx="5505968" cy="3160022"/>
          </a:xfrm>
          <a:prstGeom prst="rect">
            <a:avLst/>
          </a:prstGeom>
        </p:spPr>
      </p:pic>
      <p:sp>
        <p:nvSpPr>
          <p:cNvPr id="9" name="TextBox 8">
            <a:extLst>
              <a:ext uri="{FF2B5EF4-FFF2-40B4-BE49-F238E27FC236}">
                <a16:creationId xmlns:a16="http://schemas.microsoft.com/office/drawing/2014/main" id="{904575E5-4D4A-38DE-1549-C6400A3148BA}"/>
              </a:ext>
            </a:extLst>
          </p:cNvPr>
          <p:cNvSpPr txBox="1"/>
          <p:nvPr/>
        </p:nvSpPr>
        <p:spPr>
          <a:xfrm>
            <a:off x="108857" y="1626568"/>
            <a:ext cx="5983509" cy="1491370"/>
          </a:xfrm>
          <a:prstGeom prst="rect">
            <a:avLst/>
          </a:prstGeom>
          <a:noFill/>
        </p:spPr>
        <p:txBody>
          <a:bodyPr wrap="square" rtlCol="0">
            <a:spAutoFit/>
          </a:bodyPr>
          <a:lstStyle/>
          <a:p>
            <a:pPr>
              <a:lnSpc>
                <a:spcPts val="2800"/>
              </a:lnSpc>
            </a:pPr>
            <a:r>
              <a:rPr lang="en-US" b="1" dirty="0">
                <a:solidFill>
                  <a:schemeClr val="accent6">
                    <a:lumMod val="50000"/>
                  </a:schemeClr>
                </a:solidFill>
              </a:rPr>
              <a:t>Welcome to Berendson Academy</a:t>
            </a:r>
            <a:br>
              <a:rPr lang="en-US" dirty="0"/>
            </a:br>
            <a:r>
              <a:rPr lang="en-US" dirty="0"/>
              <a:t>A free resource for cooperative housing education, offering tools, training, and support to help board members and residents succeed.</a:t>
            </a:r>
            <a:endParaRPr lang="en-US" b="1" i="1" dirty="0">
              <a:latin typeface="Aptos Serif" panose="020B0502040204020203" pitchFamily="18" charset="0"/>
              <a:cs typeface="Aptos Serif" panose="020B0502040204020203" pitchFamily="18" charset="0"/>
            </a:endParaRPr>
          </a:p>
        </p:txBody>
      </p:sp>
      <p:sp>
        <p:nvSpPr>
          <p:cNvPr id="10" name="TextBox 9">
            <a:extLst>
              <a:ext uri="{FF2B5EF4-FFF2-40B4-BE49-F238E27FC236}">
                <a16:creationId xmlns:a16="http://schemas.microsoft.com/office/drawing/2014/main" id="{CB73BCF3-0C5E-7807-78C6-7F462259B668}"/>
              </a:ext>
            </a:extLst>
          </p:cNvPr>
          <p:cNvSpPr txBox="1"/>
          <p:nvPr/>
        </p:nvSpPr>
        <p:spPr>
          <a:xfrm>
            <a:off x="6276841" y="3655161"/>
            <a:ext cx="5544457"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b="1" dirty="0">
                <a:solidFill>
                  <a:schemeClr val="accent6">
                    <a:lumMod val="50000"/>
                  </a:schemeClr>
                </a:solidFill>
              </a:rPr>
              <a:t>Our Mission</a:t>
            </a:r>
          </a:p>
          <a:p>
            <a:r>
              <a:rPr lang="en-US" dirty="0"/>
              <a:t>To provide free, high-quality education, training, and resources that equip cooperative housing board members and residents with the knowledge, skills, and confidence to lead effectively, build strong communities, and sustain affordable housing for future generations.</a:t>
            </a:r>
          </a:p>
        </p:txBody>
      </p:sp>
      <p:sp>
        <p:nvSpPr>
          <p:cNvPr id="11" name="TextBox 10">
            <a:extLst>
              <a:ext uri="{FF2B5EF4-FFF2-40B4-BE49-F238E27FC236}">
                <a16:creationId xmlns:a16="http://schemas.microsoft.com/office/drawing/2014/main" id="{A2F30DE9-5526-9D85-ACED-E27802AC4DF3}"/>
              </a:ext>
            </a:extLst>
          </p:cNvPr>
          <p:cNvSpPr txBox="1"/>
          <p:nvPr/>
        </p:nvSpPr>
        <p:spPr>
          <a:xfrm>
            <a:off x="217714" y="3640091"/>
            <a:ext cx="50292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dirty="0">
                <a:solidFill>
                  <a:schemeClr val="accent6">
                    <a:lumMod val="50000"/>
                  </a:schemeClr>
                </a:solidFill>
              </a:rPr>
              <a:t>Our Vision</a:t>
            </a:r>
          </a:p>
          <a:p>
            <a:r>
              <a:rPr lang="en-US" dirty="0"/>
              <a:t>To build a future where cooperative housing is recognized as a sustainable and affordable model of living—supported by well-trained board members, empowered residents, and strong communities that thrive through shared knowledge and leadership.</a:t>
            </a:r>
          </a:p>
        </p:txBody>
      </p:sp>
      <p:sp>
        <p:nvSpPr>
          <p:cNvPr id="12" name="TextBox 11">
            <a:extLst>
              <a:ext uri="{FF2B5EF4-FFF2-40B4-BE49-F238E27FC236}">
                <a16:creationId xmlns:a16="http://schemas.microsoft.com/office/drawing/2014/main" id="{FFFB4594-CA11-9178-A3A7-399EAA41A04B}"/>
              </a:ext>
            </a:extLst>
          </p:cNvPr>
          <p:cNvSpPr txBox="1"/>
          <p:nvPr/>
        </p:nvSpPr>
        <p:spPr>
          <a:xfrm>
            <a:off x="1653708" y="5808848"/>
            <a:ext cx="9127524" cy="769441"/>
          </a:xfrm>
          <a:prstGeom prst="rect">
            <a:avLst/>
          </a:prstGeom>
          <a:noFill/>
        </p:spPr>
        <p:txBody>
          <a:bodyPr wrap="square" rtlCol="0">
            <a:spAutoFit/>
          </a:bodyPr>
          <a:lstStyle/>
          <a:p>
            <a:r>
              <a:rPr lang="en-US" sz="4400" b="1" dirty="0">
                <a:effectLst>
                  <a:innerShdw blurRad="63500" dist="50800" dir="13500000">
                    <a:prstClr val="black">
                      <a:alpha val="50000"/>
                    </a:prstClr>
                  </a:innerShdw>
                </a:effectLst>
              </a:rPr>
              <a:t>WWW.BerendsonAcademy.com</a:t>
            </a:r>
          </a:p>
        </p:txBody>
      </p:sp>
    </p:spTree>
    <p:extLst>
      <p:ext uri="{BB962C8B-B14F-4D97-AF65-F5344CB8AC3E}">
        <p14:creationId xmlns:p14="http://schemas.microsoft.com/office/powerpoint/2010/main" val="120142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3000" fill="hold"/>
                                        <p:tgtEl>
                                          <p:spTgt spid="55"/>
                                        </p:tgtEl>
                                        <p:attrNameLst>
                                          <p:attrName>ppt_x</p:attrName>
                                        </p:attrNameLst>
                                      </p:cBhvr>
                                      <p:tavLst>
                                        <p:tav tm="0">
                                          <p:val>
                                            <p:strVal val="1+#ppt_w/2"/>
                                          </p:val>
                                        </p:tav>
                                        <p:tav tm="100000">
                                          <p:val>
                                            <p:strVal val="#ppt_x"/>
                                          </p:val>
                                        </p:tav>
                                      </p:tavLst>
                                    </p:anim>
                                    <p:anim calcmode="lin" valueType="num">
                                      <p:cBhvr additive="base">
                                        <p:cTn id="8" dur="3000" fill="hold"/>
                                        <p:tgtEl>
                                          <p:spTgt spid="55"/>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30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3000"/>
                                        <p:tgtEl>
                                          <p:spTgt spid="2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500"/>
                            </p:stCondLst>
                            <p:childTnLst>
                              <p:par>
                                <p:cTn id="18" presetID="2" presetClass="entr" presetSubtype="4" fill="hold" grpId="0" nodeType="afterEffect">
                                  <p:stCondLst>
                                    <p:cond delay="5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5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5" grpId="0"/>
      <p:bldP spid="10" grpId="0" animBg="1"/>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83468-C9F9-E2DC-8846-0110FF0FE3C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E6FB2374-C10D-D7A5-7027-5DD06E355244}"/>
              </a:ext>
            </a:extLst>
          </p:cNvPr>
          <p:cNvSpPr/>
          <p:nvPr/>
        </p:nvSpPr>
        <p:spPr>
          <a:xfrm>
            <a:off x="0" y="0"/>
            <a:ext cx="12192000" cy="68790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A8CE78EF-9A9A-207B-765E-5E727C3C8A19}"/>
              </a:ext>
            </a:extLst>
          </p:cNvPr>
          <p:cNvSpPr/>
          <p:nvPr/>
        </p:nvSpPr>
        <p:spPr>
          <a:xfrm flipH="1">
            <a:off x="8683387" y="-73707"/>
            <a:ext cx="3652197" cy="5418542"/>
          </a:xfrm>
          <a:custGeom>
            <a:avLst/>
            <a:gdLst>
              <a:gd name="connsiteX0" fmla="*/ 0 w 3243773"/>
              <a:gd name="connsiteY0" fmla="*/ 0 h 4812588"/>
              <a:gd name="connsiteX1" fmla="*/ 3006159 w 3243773"/>
              <a:gd name="connsiteY1" fmla="*/ 0 h 4812588"/>
              <a:gd name="connsiteX2" fmla="*/ 3036154 w 3243773"/>
              <a:gd name="connsiteY2" fmla="*/ 59275 h 4812588"/>
              <a:gd name="connsiteX3" fmla="*/ 2980707 w 3243773"/>
              <a:gd name="connsiteY3" fmla="*/ 2139255 h 4812588"/>
              <a:gd name="connsiteX4" fmla="*/ 783741 w 3243773"/>
              <a:gd name="connsiteY4" fmla="*/ 3850612 h 4812588"/>
              <a:gd name="connsiteX5" fmla="*/ 77756 w 3243773"/>
              <a:gd name="connsiteY5" fmla="*/ 4660275 h 4812588"/>
              <a:gd name="connsiteX6" fmla="*/ 0 w 3243773"/>
              <a:gd name="connsiteY6" fmla="*/ 4812588 h 481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3773" h="4812588">
                <a:moveTo>
                  <a:pt x="0" y="0"/>
                </a:moveTo>
                <a:lnTo>
                  <a:pt x="3006159" y="0"/>
                </a:lnTo>
                <a:lnTo>
                  <a:pt x="3036154" y="59275"/>
                </a:lnTo>
                <a:cubicBezTo>
                  <a:pt x="3363581" y="766098"/>
                  <a:pt x="3272283" y="1585056"/>
                  <a:pt x="2980707" y="2139255"/>
                </a:cubicBezTo>
                <a:cubicBezTo>
                  <a:pt x="2397556" y="3247654"/>
                  <a:pt x="1313020" y="3419063"/>
                  <a:pt x="783741" y="3850612"/>
                </a:cubicBezTo>
                <a:cubicBezTo>
                  <a:pt x="519102" y="4066386"/>
                  <a:pt x="269818" y="4330538"/>
                  <a:pt x="77756" y="4660275"/>
                </a:cubicBezTo>
                <a:lnTo>
                  <a:pt x="0" y="4812588"/>
                </a:lnTo>
                <a:close/>
              </a:path>
            </a:pathLst>
          </a:custGeom>
          <a:solidFill>
            <a:schemeClr val="bg2">
              <a:alpha val="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Freeform: Shape 1">
            <a:extLst>
              <a:ext uri="{FF2B5EF4-FFF2-40B4-BE49-F238E27FC236}">
                <a16:creationId xmlns:a16="http://schemas.microsoft.com/office/drawing/2014/main" id="{6ED3C3E9-7FE5-9EA1-9BF1-DD152ABD156C}"/>
              </a:ext>
            </a:extLst>
          </p:cNvPr>
          <p:cNvSpPr/>
          <p:nvPr/>
        </p:nvSpPr>
        <p:spPr>
          <a:xfrm flipH="1">
            <a:off x="8935971" y="51405"/>
            <a:ext cx="3243773" cy="4812588"/>
          </a:xfrm>
          <a:custGeom>
            <a:avLst/>
            <a:gdLst>
              <a:gd name="connsiteX0" fmla="*/ 0 w 3243773"/>
              <a:gd name="connsiteY0" fmla="*/ 0 h 4812588"/>
              <a:gd name="connsiteX1" fmla="*/ 3006159 w 3243773"/>
              <a:gd name="connsiteY1" fmla="*/ 0 h 4812588"/>
              <a:gd name="connsiteX2" fmla="*/ 3036154 w 3243773"/>
              <a:gd name="connsiteY2" fmla="*/ 59275 h 4812588"/>
              <a:gd name="connsiteX3" fmla="*/ 2980707 w 3243773"/>
              <a:gd name="connsiteY3" fmla="*/ 2139255 h 4812588"/>
              <a:gd name="connsiteX4" fmla="*/ 783741 w 3243773"/>
              <a:gd name="connsiteY4" fmla="*/ 3850612 h 4812588"/>
              <a:gd name="connsiteX5" fmla="*/ 77756 w 3243773"/>
              <a:gd name="connsiteY5" fmla="*/ 4660275 h 4812588"/>
              <a:gd name="connsiteX6" fmla="*/ 0 w 3243773"/>
              <a:gd name="connsiteY6" fmla="*/ 4812588 h 481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3773" h="4812588">
                <a:moveTo>
                  <a:pt x="0" y="0"/>
                </a:moveTo>
                <a:lnTo>
                  <a:pt x="3006159" y="0"/>
                </a:lnTo>
                <a:lnTo>
                  <a:pt x="3036154" y="59275"/>
                </a:lnTo>
                <a:cubicBezTo>
                  <a:pt x="3363581" y="766098"/>
                  <a:pt x="3272283" y="1585056"/>
                  <a:pt x="2980707" y="2139255"/>
                </a:cubicBezTo>
                <a:cubicBezTo>
                  <a:pt x="2397556" y="3247654"/>
                  <a:pt x="1313020" y="3419063"/>
                  <a:pt x="783741" y="3850612"/>
                </a:cubicBezTo>
                <a:cubicBezTo>
                  <a:pt x="519102" y="4066386"/>
                  <a:pt x="269818" y="4330538"/>
                  <a:pt x="77756" y="4660275"/>
                </a:cubicBezTo>
                <a:lnTo>
                  <a:pt x="0" y="481258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3343D99D-248A-F8F2-6470-A3E39C8FE602}"/>
              </a:ext>
            </a:extLst>
          </p:cNvPr>
          <p:cNvSpPr/>
          <p:nvPr/>
        </p:nvSpPr>
        <p:spPr>
          <a:xfrm flipH="1">
            <a:off x="8939413" y="0"/>
            <a:ext cx="3243773" cy="4812588"/>
          </a:xfrm>
          <a:custGeom>
            <a:avLst/>
            <a:gdLst>
              <a:gd name="connsiteX0" fmla="*/ 0 w 3243773"/>
              <a:gd name="connsiteY0" fmla="*/ 0 h 4812588"/>
              <a:gd name="connsiteX1" fmla="*/ 3006159 w 3243773"/>
              <a:gd name="connsiteY1" fmla="*/ 0 h 4812588"/>
              <a:gd name="connsiteX2" fmla="*/ 3036154 w 3243773"/>
              <a:gd name="connsiteY2" fmla="*/ 59275 h 4812588"/>
              <a:gd name="connsiteX3" fmla="*/ 2980707 w 3243773"/>
              <a:gd name="connsiteY3" fmla="*/ 2139255 h 4812588"/>
              <a:gd name="connsiteX4" fmla="*/ 783741 w 3243773"/>
              <a:gd name="connsiteY4" fmla="*/ 3850612 h 4812588"/>
              <a:gd name="connsiteX5" fmla="*/ 77756 w 3243773"/>
              <a:gd name="connsiteY5" fmla="*/ 4660275 h 4812588"/>
              <a:gd name="connsiteX6" fmla="*/ 0 w 3243773"/>
              <a:gd name="connsiteY6" fmla="*/ 4812588 h 481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3773" h="4812588">
                <a:moveTo>
                  <a:pt x="0" y="0"/>
                </a:moveTo>
                <a:lnTo>
                  <a:pt x="3006159" y="0"/>
                </a:lnTo>
                <a:lnTo>
                  <a:pt x="3036154" y="59275"/>
                </a:lnTo>
                <a:cubicBezTo>
                  <a:pt x="3363581" y="766098"/>
                  <a:pt x="3272283" y="1585056"/>
                  <a:pt x="2980707" y="2139255"/>
                </a:cubicBezTo>
                <a:cubicBezTo>
                  <a:pt x="2397556" y="3247654"/>
                  <a:pt x="1313020" y="3419063"/>
                  <a:pt x="783741" y="3850612"/>
                </a:cubicBezTo>
                <a:cubicBezTo>
                  <a:pt x="519102" y="4066386"/>
                  <a:pt x="269818" y="4330538"/>
                  <a:pt x="77756" y="4660275"/>
                </a:cubicBezTo>
                <a:lnTo>
                  <a:pt x="0" y="481258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Oval 18">
            <a:extLst>
              <a:ext uri="{FF2B5EF4-FFF2-40B4-BE49-F238E27FC236}">
                <a16:creationId xmlns:a16="http://schemas.microsoft.com/office/drawing/2014/main" id="{2FA2789E-BEB4-197C-F4B4-59020AB33EA0}"/>
              </a:ext>
            </a:extLst>
          </p:cNvPr>
          <p:cNvSpPr/>
          <p:nvPr/>
        </p:nvSpPr>
        <p:spPr>
          <a:xfrm>
            <a:off x="9319167" y="-603616"/>
            <a:ext cx="3467686" cy="3467686"/>
          </a:xfrm>
          <a:prstGeom prst="ellipse">
            <a:avLst/>
          </a:prstGeom>
          <a:gradFill flip="none" rotWithShape="1">
            <a:gsLst>
              <a:gs pos="0">
                <a:srgbClr val="F9F9F9">
                  <a:alpha val="0"/>
                  <a:lumMod val="97000"/>
                </a:srgbClr>
              </a:gs>
              <a:gs pos="100000">
                <a:srgbClr val="F9F9F9">
                  <a:alpha val="28000"/>
                </a:srgbClr>
              </a:gs>
            </a:gsLst>
            <a:lin ang="600000" scaled="0"/>
            <a:tileRect/>
          </a:gradFill>
          <a:ln w="412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F5A21EA5-87F1-C0AB-324D-C92AD4FE6054}"/>
              </a:ext>
            </a:extLst>
          </p:cNvPr>
          <p:cNvSpPr/>
          <p:nvPr/>
        </p:nvSpPr>
        <p:spPr>
          <a:xfrm>
            <a:off x="9491497" y="-29571"/>
            <a:ext cx="2737398" cy="2721313"/>
          </a:xfrm>
          <a:custGeom>
            <a:avLst/>
            <a:gdLst>
              <a:gd name="connsiteX0" fmla="*/ 518579 w 2737398"/>
              <a:gd name="connsiteY0" fmla="*/ 0 h 2721313"/>
              <a:gd name="connsiteX1" fmla="*/ 2604449 w 2737398"/>
              <a:gd name="connsiteY1" fmla="*/ 0 h 2721313"/>
              <a:gd name="connsiteX2" fmla="*/ 2665671 w 2737398"/>
              <a:gd name="connsiteY2" fmla="*/ 55642 h 2721313"/>
              <a:gd name="connsiteX3" fmla="*/ 2737398 w 2737398"/>
              <a:gd name="connsiteY3" fmla="*/ 134562 h 2721313"/>
              <a:gd name="connsiteX4" fmla="*/ 2737398 w 2737398"/>
              <a:gd name="connsiteY4" fmla="*/ 2185037 h 2721313"/>
              <a:gd name="connsiteX5" fmla="*/ 2665671 w 2737398"/>
              <a:gd name="connsiteY5" fmla="*/ 2263956 h 2721313"/>
              <a:gd name="connsiteX6" fmla="*/ 1561514 w 2737398"/>
              <a:gd name="connsiteY6" fmla="*/ 2721313 h 2721313"/>
              <a:gd name="connsiteX7" fmla="*/ 0 w 2737398"/>
              <a:gd name="connsiteY7" fmla="*/ 1159799 h 2721313"/>
              <a:gd name="connsiteX8" fmla="*/ 457357 w 2737398"/>
              <a:gd name="connsiteY8" fmla="*/ 55642 h 272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7398" h="2721313">
                <a:moveTo>
                  <a:pt x="518579" y="0"/>
                </a:moveTo>
                <a:lnTo>
                  <a:pt x="2604449" y="0"/>
                </a:lnTo>
                <a:lnTo>
                  <a:pt x="2665671" y="55642"/>
                </a:lnTo>
                <a:lnTo>
                  <a:pt x="2737398" y="134562"/>
                </a:lnTo>
                <a:lnTo>
                  <a:pt x="2737398" y="2185037"/>
                </a:lnTo>
                <a:lnTo>
                  <a:pt x="2665671" y="2263956"/>
                </a:lnTo>
                <a:cubicBezTo>
                  <a:pt x="2383093" y="2546535"/>
                  <a:pt x="1992714" y="2721313"/>
                  <a:pt x="1561514" y="2721313"/>
                </a:cubicBezTo>
                <a:cubicBezTo>
                  <a:pt x="699114" y="2721313"/>
                  <a:pt x="0" y="2022199"/>
                  <a:pt x="0" y="1159799"/>
                </a:cubicBezTo>
                <a:cubicBezTo>
                  <a:pt x="0" y="728599"/>
                  <a:pt x="174779" y="338221"/>
                  <a:pt x="457357" y="55642"/>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2" name="Picture 11">
            <a:extLst>
              <a:ext uri="{FF2B5EF4-FFF2-40B4-BE49-F238E27FC236}">
                <a16:creationId xmlns:a16="http://schemas.microsoft.com/office/drawing/2014/main" id="{F0C34C52-6F79-60A5-EA62-87C0C5E4F2BA}"/>
              </a:ext>
            </a:extLst>
          </p:cNvPr>
          <p:cNvPicPr>
            <a:picLocks noChangeAspect="1"/>
          </p:cNvPicPr>
          <p:nvPr/>
        </p:nvPicPr>
        <p:blipFill>
          <a:blip r:embed="rId2">
            <a:extLst>
              <a:ext uri="{28A0092B-C50C-407E-A947-70E740481C1C}">
                <a14:useLocalDpi xmlns:a14="http://schemas.microsoft.com/office/drawing/2010/main" val="0"/>
              </a:ext>
            </a:extLst>
          </a:blip>
          <a:srcRect l="53" r="53"/>
          <a:stretch/>
        </p:blipFill>
        <p:spPr>
          <a:xfrm>
            <a:off x="9439369" y="-29571"/>
            <a:ext cx="2789526" cy="2773439"/>
          </a:xfrm>
          <a:custGeom>
            <a:avLst/>
            <a:gdLst>
              <a:gd name="connsiteX0" fmla="*/ 493290 w 2789526"/>
              <a:gd name="connsiteY0" fmla="*/ 0 h 2773439"/>
              <a:gd name="connsiteX1" fmla="*/ 2733992 w 2789526"/>
              <a:gd name="connsiteY1" fmla="*/ 0 h 2773439"/>
              <a:gd name="connsiteX2" fmla="*/ 2754657 w 2789526"/>
              <a:gd name="connsiteY2" fmla="*/ 18782 h 2773439"/>
              <a:gd name="connsiteX3" fmla="*/ 2789526 w 2789526"/>
              <a:gd name="connsiteY3" fmla="*/ 57147 h 2773439"/>
              <a:gd name="connsiteX4" fmla="*/ 2789526 w 2789526"/>
              <a:gd name="connsiteY4" fmla="*/ 2262449 h 2773439"/>
              <a:gd name="connsiteX5" fmla="*/ 2754657 w 2789526"/>
              <a:gd name="connsiteY5" fmla="*/ 2300815 h 2773439"/>
              <a:gd name="connsiteX6" fmla="*/ 1613641 w 2789526"/>
              <a:gd name="connsiteY6" fmla="*/ 2773439 h 2773439"/>
              <a:gd name="connsiteX7" fmla="*/ 0 w 2789526"/>
              <a:gd name="connsiteY7" fmla="*/ 1159798 h 2773439"/>
              <a:gd name="connsiteX8" fmla="*/ 472625 w 2789526"/>
              <a:gd name="connsiteY8" fmla="*/ 18782 h 277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9526" h="2773439">
                <a:moveTo>
                  <a:pt x="493290" y="0"/>
                </a:moveTo>
                <a:lnTo>
                  <a:pt x="2733992" y="0"/>
                </a:lnTo>
                <a:lnTo>
                  <a:pt x="2754657" y="18782"/>
                </a:lnTo>
                <a:lnTo>
                  <a:pt x="2789526" y="57147"/>
                </a:lnTo>
                <a:lnTo>
                  <a:pt x="2789526" y="2262449"/>
                </a:lnTo>
                <a:lnTo>
                  <a:pt x="2754657" y="2300815"/>
                </a:lnTo>
                <a:cubicBezTo>
                  <a:pt x="2462646" y="2592826"/>
                  <a:pt x="2059236" y="2773439"/>
                  <a:pt x="1613641" y="2773439"/>
                </a:cubicBezTo>
                <a:cubicBezTo>
                  <a:pt x="722452" y="2773439"/>
                  <a:pt x="0" y="2050987"/>
                  <a:pt x="0" y="1159798"/>
                </a:cubicBezTo>
                <a:cubicBezTo>
                  <a:pt x="0" y="714204"/>
                  <a:pt x="180613" y="310793"/>
                  <a:pt x="472625" y="18782"/>
                </a:cubicBezTo>
                <a:close/>
              </a:path>
            </a:pathLst>
          </a:custGeom>
        </p:spPr>
      </p:pic>
      <p:sp>
        <p:nvSpPr>
          <p:cNvPr id="18" name="1">
            <a:extLst>
              <a:ext uri="{FF2B5EF4-FFF2-40B4-BE49-F238E27FC236}">
                <a16:creationId xmlns:a16="http://schemas.microsoft.com/office/drawing/2014/main" id="{3B3F6600-BDE9-A4F8-C0E3-8524575434D0}"/>
              </a:ext>
            </a:extLst>
          </p:cNvPr>
          <p:cNvSpPr txBox="1"/>
          <p:nvPr/>
        </p:nvSpPr>
        <p:spPr>
          <a:xfrm>
            <a:off x="543270" y="495449"/>
            <a:ext cx="8353373" cy="677108"/>
          </a:xfrm>
          <a:prstGeom prst="rect">
            <a:avLst/>
          </a:prstGeom>
          <a:noFill/>
        </p:spPr>
        <p:txBody>
          <a:bodyPr wrap="square" rtlCol="0" anchor="ctr" anchorCtr="0">
            <a:spAutoFit/>
          </a:bodyPr>
          <a:lstStyle>
            <a:defPPr>
              <a:defRPr lang="en-US"/>
            </a:defPPr>
            <a:lvl1pPr>
              <a:defRPr sz="4800" b="1" i="0">
                <a:solidFill>
                  <a:schemeClr val="bg1"/>
                </a:solidFill>
                <a:effectLst/>
                <a:latin typeface="Söhne"/>
              </a:defRPr>
            </a:lvl1pPr>
          </a:lstStyle>
          <a:p>
            <a:r>
              <a:rPr lang="en-US" sz="3800" dirty="0">
                <a:solidFill>
                  <a:schemeClr val="accent2">
                    <a:lumMod val="75000"/>
                  </a:schemeClr>
                </a:solidFill>
                <a:latin typeface="+mn-lt"/>
              </a:rPr>
              <a:t>Guiding Principles of Meetings</a:t>
            </a:r>
          </a:p>
        </p:txBody>
      </p:sp>
      <p:sp>
        <p:nvSpPr>
          <p:cNvPr id="6" name="2">
            <a:extLst>
              <a:ext uri="{FF2B5EF4-FFF2-40B4-BE49-F238E27FC236}">
                <a16:creationId xmlns:a16="http://schemas.microsoft.com/office/drawing/2014/main" id="{061BCC78-70D6-2811-E98C-70FEB834341A}"/>
              </a:ext>
            </a:extLst>
          </p:cNvPr>
          <p:cNvSpPr txBox="1"/>
          <p:nvPr/>
        </p:nvSpPr>
        <p:spPr>
          <a:xfrm>
            <a:off x="847982" y="1652765"/>
            <a:ext cx="7298491" cy="3785652"/>
          </a:xfrm>
          <a:prstGeom prst="rect">
            <a:avLst/>
          </a:prstGeom>
          <a:noFill/>
        </p:spPr>
        <p:txBody>
          <a:bodyPr wrap="square" rtlCol="0">
            <a:spAutoFit/>
          </a:bodyPr>
          <a:lstStyle/>
          <a:p>
            <a:r>
              <a:rPr lang="en-US" sz="2200" dirty="0">
                <a:solidFill>
                  <a:schemeClr val="bg2"/>
                </a:solidFill>
              </a:rPr>
              <a:t>These principles ensure meetings are fair and orderly, focusing on facilitating business without hindrance. They emphasize discussing one topic at a time to maintain focus.</a:t>
            </a:r>
          </a:p>
          <a:p>
            <a:endParaRPr lang="en-US" sz="2400" dirty="0">
              <a:solidFill>
                <a:schemeClr val="bg2"/>
              </a:solidFill>
            </a:endParaRPr>
          </a:p>
          <a:p>
            <a:r>
              <a:rPr lang="en-US" sz="2200" dirty="0">
                <a:solidFill>
                  <a:schemeClr val="bg2"/>
                </a:solidFill>
              </a:rPr>
              <a:t>Every member's rights are equal, with decisions made by majority while protecting minority opinions. Discussions precede voting for clarity and understanding.</a:t>
            </a:r>
          </a:p>
          <a:p>
            <a:endParaRPr lang="en-US" sz="2400" dirty="0">
              <a:solidFill>
                <a:schemeClr val="bg2"/>
              </a:solidFill>
            </a:endParaRPr>
          </a:p>
        </p:txBody>
      </p:sp>
    </p:spTree>
    <p:extLst>
      <p:ext uri="{BB962C8B-B14F-4D97-AF65-F5344CB8AC3E}">
        <p14:creationId xmlns:p14="http://schemas.microsoft.com/office/powerpoint/2010/main" val="139734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4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3600" fill="hold"/>
                                        <p:tgtEl>
                                          <p:spTgt spid="18"/>
                                        </p:tgtEl>
                                        <p:attrNameLst>
                                          <p:attrName>ppt_x</p:attrName>
                                        </p:attrNameLst>
                                      </p:cBhvr>
                                      <p:tavLst>
                                        <p:tav tm="0">
                                          <p:val>
                                            <p:strVal val="1+#ppt_w/2"/>
                                          </p:val>
                                        </p:tav>
                                        <p:tav tm="100000">
                                          <p:val>
                                            <p:strVal val="#ppt_x"/>
                                          </p:val>
                                        </p:tav>
                                      </p:tavLst>
                                    </p:anim>
                                    <p:anim calcmode="lin" valueType="num">
                                      <p:cBhvr additive="base">
                                        <p:cTn id="8" dur="3600" fill="hold"/>
                                        <p:tgtEl>
                                          <p:spTgt spid="1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2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600"/>
                                        <p:tgtEl>
                                          <p:spTgt spid="6"/>
                                        </p:tgtEl>
                                      </p:cBhvr>
                                    </p:animEffect>
                                  </p:childTnLst>
                                </p:cTn>
                              </p:par>
                              <p:par>
                                <p:cTn id="12" presetID="2" presetClass="entr" presetSubtype="3" decel="5500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3100" fill="hold"/>
                                        <p:tgtEl>
                                          <p:spTgt spid="25"/>
                                        </p:tgtEl>
                                        <p:attrNameLst>
                                          <p:attrName>ppt_x</p:attrName>
                                        </p:attrNameLst>
                                      </p:cBhvr>
                                      <p:tavLst>
                                        <p:tav tm="0">
                                          <p:val>
                                            <p:strVal val="1+#ppt_w/2"/>
                                          </p:val>
                                        </p:tav>
                                        <p:tav tm="100000">
                                          <p:val>
                                            <p:strVal val="#ppt_x"/>
                                          </p:val>
                                        </p:tav>
                                      </p:tavLst>
                                    </p:anim>
                                    <p:anim calcmode="lin" valueType="num">
                                      <p:cBhvr additive="base">
                                        <p:cTn id="15" dur="3100" fill="hold"/>
                                        <p:tgtEl>
                                          <p:spTgt spid="25"/>
                                        </p:tgtEl>
                                        <p:attrNameLst>
                                          <p:attrName>ppt_y</p:attrName>
                                        </p:attrNameLst>
                                      </p:cBhvr>
                                      <p:tavLst>
                                        <p:tav tm="0">
                                          <p:val>
                                            <p:strVal val="0-#ppt_h/2"/>
                                          </p:val>
                                        </p:tav>
                                        <p:tav tm="100000">
                                          <p:val>
                                            <p:strVal val="#ppt_y"/>
                                          </p:val>
                                        </p:tav>
                                      </p:tavLst>
                                    </p:anim>
                                  </p:childTnLst>
                                </p:cTn>
                              </p:par>
                              <p:par>
                                <p:cTn id="16" presetID="2" presetClass="entr" presetSubtype="3" decel="5500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3500" fill="hold"/>
                                        <p:tgtEl>
                                          <p:spTgt spid="24"/>
                                        </p:tgtEl>
                                        <p:attrNameLst>
                                          <p:attrName>ppt_x</p:attrName>
                                        </p:attrNameLst>
                                      </p:cBhvr>
                                      <p:tavLst>
                                        <p:tav tm="0">
                                          <p:val>
                                            <p:strVal val="1+#ppt_w/2"/>
                                          </p:val>
                                        </p:tav>
                                        <p:tav tm="100000">
                                          <p:val>
                                            <p:strVal val="#ppt_x"/>
                                          </p:val>
                                        </p:tav>
                                      </p:tavLst>
                                    </p:anim>
                                    <p:anim calcmode="lin" valueType="num">
                                      <p:cBhvr additive="base">
                                        <p:cTn id="19" dur="3500" fill="hold"/>
                                        <p:tgtEl>
                                          <p:spTgt spid="24"/>
                                        </p:tgtEl>
                                        <p:attrNameLst>
                                          <p:attrName>ppt_y</p:attrName>
                                        </p:attrNameLst>
                                      </p:cBhvr>
                                      <p:tavLst>
                                        <p:tav tm="0">
                                          <p:val>
                                            <p:strVal val="0-#ppt_h/2"/>
                                          </p:val>
                                        </p:tav>
                                        <p:tav tm="100000">
                                          <p:val>
                                            <p:strVal val="#ppt_y"/>
                                          </p:val>
                                        </p:tav>
                                      </p:tavLst>
                                    </p:anim>
                                  </p:childTnLst>
                                </p:cTn>
                              </p:par>
                              <p:par>
                                <p:cTn id="20" presetID="21" presetClass="entr" presetSubtype="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3500"/>
                                        <p:tgtEl>
                                          <p:spTgt spid="19"/>
                                        </p:tgtEl>
                                      </p:cBhvr>
                                    </p:animEffect>
                                  </p:childTnLst>
                                </p:cTn>
                              </p:par>
                              <p:par>
                                <p:cTn id="23" presetID="2" presetClass="entr" presetSubtype="3" decel="5500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3500" fill="hold"/>
                                        <p:tgtEl>
                                          <p:spTgt spid="2"/>
                                        </p:tgtEl>
                                        <p:attrNameLst>
                                          <p:attrName>ppt_x</p:attrName>
                                        </p:attrNameLst>
                                      </p:cBhvr>
                                      <p:tavLst>
                                        <p:tav tm="0">
                                          <p:val>
                                            <p:strVal val="1+#ppt_w/2"/>
                                          </p:val>
                                        </p:tav>
                                        <p:tav tm="100000">
                                          <p:val>
                                            <p:strVal val="#ppt_x"/>
                                          </p:val>
                                        </p:tav>
                                      </p:tavLst>
                                    </p:anim>
                                    <p:anim calcmode="lin" valueType="num">
                                      <p:cBhvr additive="base">
                                        <p:cTn id="26" dur="3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24" grpId="0" animBg="1"/>
      <p:bldP spid="19" grpId="0" animBg="1"/>
      <p:bldP spid="18"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BFCC2-39CE-37D1-E92C-5022FF8325B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74F4B6-151E-218D-FFEF-851A778A3EE8}"/>
              </a:ext>
            </a:extLst>
          </p:cNvPr>
          <p:cNvSpPr/>
          <p:nvPr/>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dirty="0"/>
          </a:p>
        </p:txBody>
      </p:sp>
      <p:grpSp>
        <p:nvGrpSpPr>
          <p:cNvPr id="104" name="Group 103">
            <a:extLst>
              <a:ext uri="{FF2B5EF4-FFF2-40B4-BE49-F238E27FC236}">
                <a16:creationId xmlns:a16="http://schemas.microsoft.com/office/drawing/2014/main" id="{7407FFC1-EBCC-47C8-A96D-0F59D6139DAB}"/>
              </a:ext>
            </a:extLst>
          </p:cNvPr>
          <p:cNvGrpSpPr/>
          <p:nvPr/>
        </p:nvGrpSpPr>
        <p:grpSpPr>
          <a:xfrm rot="5400000" flipV="1">
            <a:off x="-100661" y="14591"/>
            <a:ext cx="5351468" cy="5246456"/>
            <a:chOff x="-301505" y="-296563"/>
            <a:chExt cx="8351608" cy="7525265"/>
          </a:xfrm>
          <a:effectLst>
            <a:outerShdw blurRad="177800" dist="38100" dir="2700000" algn="tl" rotWithShape="0">
              <a:prstClr val="black">
                <a:alpha val="40000"/>
              </a:prstClr>
            </a:outerShdw>
          </a:effectLst>
        </p:grpSpPr>
        <p:sp>
          <p:nvSpPr>
            <p:cNvPr id="105" name="Rectangle 3">
              <a:extLst>
                <a:ext uri="{FF2B5EF4-FFF2-40B4-BE49-F238E27FC236}">
                  <a16:creationId xmlns:a16="http://schemas.microsoft.com/office/drawing/2014/main" id="{0662FD12-7513-0F33-9CB6-4072F3C82483}"/>
                </a:ext>
              </a:extLst>
            </p:cNvPr>
            <p:cNvSpPr/>
            <p:nvPr/>
          </p:nvSpPr>
          <p:spPr>
            <a:xfrm>
              <a:off x="-301505" y="-296563"/>
              <a:ext cx="8351608" cy="7525265"/>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898079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2766" h="7019171">
                  <a:moveTo>
                    <a:pt x="14514" y="0"/>
                  </a:moveTo>
                  <a:lnTo>
                    <a:pt x="7945094" y="976"/>
                  </a:lnTo>
                  <a:cubicBezTo>
                    <a:pt x="8933936" y="270536"/>
                    <a:pt x="5486753" y="959382"/>
                    <a:pt x="5178308" y="1777018"/>
                  </a:cubicBezTo>
                  <a:cubicBezTo>
                    <a:pt x="4869863" y="2594654"/>
                    <a:pt x="7099918" y="3676345"/>
                    <a:pt x="6094425" y="4906791"/>
                  </a:cubicBezTo>
                  <a:cubicBezTo>
                    <a:pt x="5088932" y="6137237"/>
                    <a:pt x="2532670" y="5314784"/>
                    <a:pt x="1516932" y="5666847"/>
                  </a:cubicBezTo>
                  <a:cubicBezTo>
                    <a:pt x="501194" y="6018910"/>
                    <a:pt x="587280" y="6318693"/>
                    <a:pt x="0" y="7019171"/>
                  </a:cubicBezTo>
                  <a:lnTo>
                    <a:pt x="1451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106" name="Rectangle 3">
              <a:extLst>
                <a:ext uri="{FF2B5EF4-FFF2-40B4-BE49-F238E27FC236}">
                  <a16:creationId xmlns:a16="http://schemas.microsoft.com/office/drawing/2014/main" id="{764BF1E7-1000-239E-C598-75C341C6145E}"/>
                </a:ext>
              </a:extLst>
            </p:cNvPr>
            <p:cNvSpPr/>
            <p:nvPr/>
          </p:nvSpPr>
          <p:spPr>
            <a:xfrm>
              <a:off x="-301505" y="-296562"/>
              <a:ext cx="7959065" cy="7019171"/>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9065" h="7019171">
                  <a:moveTo>
                    <a:pt x="14514" y="0"/>
                  </a:moveTo>
                  <a:lnTo>
                    <a:pt x="7775695" y="14514"/>
                  </a:lnTo>
                  <a:cubicBezTo>
                    <a:pt x="8764537" y="284074"/>
                    <a:pt x="5444403" y="979690"/>
                    <a:pt x="5178308" y="1777018"/>
                  </a:cubicBezTo>
                  <a:cubicBezTo>
                    <a:pt x="4912213" y="2574347"/>
                    <a:pt x="6566173" y="3671208"/>
                    <a:pt x="6179125" y="4798485"/>
                  </a:cubicBezTo>
                  <a:cubicBezTo>
                    <a:pt x="5792077" y="5925762"/>
                    <a:pt x="2927933" y="5296733"/>
                    <a:pt x="1898079" y="5666847"/>
                  </a:cubicBezTo>
                  <a:cubicBezTo>
                    <a:pt x="868225" y="6036961"/>
                    <a:pt x="587280" y="6318693"/>
                    <a:pt x="0" y="7019171"/>
                  </a:cubicBezTo>
                  <a:lnTo>
                    <a:pt x="1451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245" name="Group 244">
            <a:extLst>
              <a:ext uri="{FF2B5EF4-FFF2-40B4-BE49-F238E27FC236}">
                <a16:creationId xmlns:a16="http://schemas.microsoft.com/office/drawing/2014/main" id="{476FE74A-E398-2871-CF48-6FF4C72BC196}"/>
              </a:ext>
            </a:extLst>
          </p:cNvPr>
          <p:cNvGrpSpPr/>
          <p:nvPr/>
        </p:nvGrpSpPr>
        <p:grpSpPr>
          <a:xfrm rot="16200000" flipV="1">
            <a:off x="9317644" y="3965534"/>
            <a:ext cx="2061493" cy="3687222"/>
            <a:chOff x="-301506" y="-296563"/>
            <a:chExt cx="8351609" cy="7525265"/>
          </a:xfrm>
        </p:grpSpPr>
        <p:sp>
          <p:nvSpPr>
            <p:cNvPr id="246" name="Rectangle 3">
              <a:extLst>
                <a:ext uri="{FF2B5EF4-FFF2-40B4-BE49-F238E27FC236}">
                  <a16:creationId xmlns:a16="http://schemas.microsoft.com/office/drawing/2014/main" id="{F32FF25C-6E57-7F28-722C-8877B78579D2}"/>
                </a:ext>
              </a:extLst>
            </p:cNvPr>
            <p:cNvSpPr/>
            <p:nvPr/>
          </p:nvSpPr>
          <p:spPr>
            <a:xfrm>
              <a:off x="-301505" y="-296563"/>
              <a:ext cx="8351608" cy="7525265"/>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898079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2766" h="7019171">
                  <a:moveTo>
                    <a:pt x="14514" y="0"/>
                  </a:moveTo>
                  <a:lnTo>
                    <a:pt x="7945094" y="976"/>
                  </a:lnTo>
                  <a:cubicBezTo>
                    <a:pt x="8933936" y="270536"/>
                    <a:pt x="5486753" y="959382"/>
                    <a:pt x="5178308" y="1777018"/>
                  </a:cubicBezTo>
                  <a:cubicBezTo>
                    <a:pt x="4869863" y="2594654"/>
                    <a:pt x="7099918" y="3676345"/>
                    <a:pt x="6094425" y="4906791"/>
                  </a:cubicBezTo>
                  <a:cubicBezTo>
                    <a:pt x="5088932" y="6137237"/>
                    <a:pt x="2532670" y="5314784"/>
                    <a:pt x="1516932" y="5666847"/>
                  </a:cubicBezTo>
                  <a:cubicBezTo>
                    <a:pt x="501194" y="6018910"/>
                    <a:pt x="587280" y="6318693"/>
                    <a:pt x="0" y="7019171"/>
                  </a:cubicBezTo>
                  <a:lnTo>
                    <a:pt x="1451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247" name="Rectangle 3">
              <a:extLst>
                <a:ext uri="{FF2B5EF4-FFF2-40B4-BE49-F238E27FC236}">
                  <a16:creationId xmlns:a16="http://schemas.microsoft.com/office/drawing/2014/main" id="{63776B2C-A7FF-162C-B643-CA30681D2A98}"/>
                </a:ext>
              </a:extLst>
            </p:cNvPr>
            <p:cNvSpPr/>
            <p:nvPr/>
          </p:nvSpPr>
          <p:spPr>
            <a:xfrm>
              <a:off x="-301506" y="-296562"/>
              <a:ext cx="7959065" cy="7019171"/>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9065" h="7019171">
                  <a:moveTo>
                    <a:pt x="14514" y="0"/>
                  </a:moveTo>
                  <a:lnTo>
                    <a:pt x="7775695" y="14514"/>
                  </a:lnTo>
                  <a:cubicBezTo>
                    <a:pt x="8764537" y="284074"/>
                    <a:pt x="5444403" y="979690"/>
                    <a:pt x="5178308" y="1777018"/>
                  </a:cubicBezTo>
                  <a:cubicBezTo>
                    <a:pt x="4912213" y="2574347"/>
                    <a:pt x="6566173" y="3671208"/>
                    <a:pt x="6179125" y="4798485"/>
                  </a:cubicBezTo>
                  <a:cubicBezTo>
                    <a:pt x="5792077" y="5925762"/>
                    <a:pt x="2927933" y="5296733"/>
                    <a:pt x="1898079" y="5666847"/>
                  </a:cubicBezTo>
                  <a:cubicBezTo>
                    <a:pt x="868225" y="6036961"/>
                    <a:pt x="587280" y="6318693"/>
                    <a:pt x="0" y="7019171"/>
                  </a:cubicBezTo>
                  <a:lnTo>
                    <a:pt x="14514"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sp>
        <p:nvSpPr>
          <p:cNvPr id="367" name="TextBox 366">
            <a:extLst>
              <a:ext uri="{FF2B5EF4-FFF2-40B4-BE49-F238E27FC236}">
                <a16:creationId xmlns:a16="http://schemas.microsoft.com/office/drawing/2014/main" id="{02A84B0F-7219-FC75-9765-D50CA10D3B85}"/>
              </a:ext>
            </a:extLst>
          </p:cNvPr>
          <p:cNvSpPr txBox="1"/>
          <p:nvPr/>
        </p:nvSpPr>
        <p:spPr>
          <a:xfrm>
            <a:off x="770120" y="763817"/>
            <a:ext cx="2911543" cy="730832"/>
          </a:xfrm>
          <a:prstGeom prst="rect">
            <a:avLst/>
          </a:prstGeom>
          <a:noFill/>
        </p:spPr>
        <p:txBody>
          <a:bodyPr wrap="square" lIns="0" tIns="0" rIns="91440" bIns="0" rtlCol="0" anchor="ctr" anchorCtr="0">
            <a:noAutofit/>
          </a:bodyPr>
          <a:lstStyle/>
          <a:p>
            <a:endParaRPr lang="en-US" sz="4400" dirty="0">
              <a:solidFill>
                <a:schemeClr val="bg1"/>
              </a:solidFill>
              <a:latin typeface="Modern Love" panose="04090805081005020601" pitchFamily="82" charset="0"/>
            </a:endParaRPr>
          </a:p>
        </p:txBody>
      </p:sp>
      <p:grpSp>
        <p:nvGrpSpPr>
          <p:cNvPr id="58" name="Group 57">
            <a:extLst>
              <a:ext uri="{FF2B5EF4-FFF2-40B4-BE49-F238E27FC236}">
                <a16:creationId xmlns:a16="http://schemas.microsoft.com/office/drawing/2014/main" id="{CCA00B6D-319D-EF62-CA39-ABFBFC40D6A7}"/>
              </a:ext>
            </a:extLst>
          </p:cNvPr>
          <p:cNvGrpSpPr/>
          <p:nvPr/>
        </p:nvGrpSpPr>
        <p:grpSpPr>
          <a:xfrm rot="279078">
            <a:off x="3461121" y="966535"/>
            <a:ext cx="7960762" cy="4924929"/>
            <a:chOff x="2828987" y="828343"/>
            <a:chExt cx="7394887" cy="4550728"/>
          </a:xfrm>
        </p:grpSpPr>
        <p:grpSp>
          <p:nvGrpSpPr>
            <p:cNvPr id="32" name="Group 31">
              <a:extLst>
                <a:ext uri="{FF2B5EF4-FFF2-40B4-BE49-F238E27FC236}">
                  <a16:creationId xmlns:a16="http://schemas.microsoft.com/office/drawing/2014/main" id="{3E97BF94-6183-7967-6896-C408F6B1B6CA}"/>
                </a:ext>
              </a:extLst>
            </p:cNvPr>
            <p:cNvGrpSpPr/>
            <p:nvPr/>
          </p:nvGrpSpPr>
          <p:grpSpPr>
            <a:xfrm flipH="1">
              <a:off x="2828987" y="828343"/>
              <a:ext cx="3664697" cy="4545016"/>
              <a:chOff x="1846126" y="1904246"/>
              <a:chExt cx="2571062" cy="3277294"/>
            </a:xfrm>
          </p:grpSpPr>
          <p:sp>
            <p:nvSpPr>
              <p:cNvPr id="33" name="Freeform 16">
                <a:extLst>
                  <a:ext uri="{FF2B5EF4-FFF2-40B4-BE49-F238E27FC236}">
                    <a16:creationId xmlns:a16="http://schemas.microsoft.com/office/drawing/2014/main" id="{AEA2E6E2-5577-954F-76F4-B0B98A09F7AF}"/>
                  </a:ext>
                </a:extLst>
              </p:cNvPr>
              <p:cNvSpPr>
                <a:spLocks/>
              </p:cNvSpPr>
              <p:nvPr/>
            </p:nvSpPr>
            <p:spPr bwMode="auto">
              <a:xfrm rot="5400000">
                <a:off x="1536046" y="2300398"/>
                <a:ext cx="3243642" cy="2518642"/>
              </a:xfrm>
              <a:prstGeom prst="round2SameRect">
                <a:avLst>
                  <a:gd name="adj1" fmla="val 7986"/>
                  <a:gd name="adj2" fmla="val 0"/>
                </a:avLst>
              </a:prstGeom>
              <a:solidFill>
                <a:schemeClr val="accent2"/>
              </a:solidFill>
              <a:ln>
                <a:noFill/>
              </a:ln>
              <a:effectLst>
                <a:outerShdw blurRad="419100" dist="190500" dir="2700000" algn="tl" rotWithShape="0">
                  <a:prstClr val="black">
                    <a:alpha val="40000"/>
                  </a:prstClr>
                </a:outerShdw>
              </a:effectLst>
            </p:spPr>
            <p:txBody>
              <a:bodyPr vert="horz" wrap="square" lIns="91440" tIns="45720" rIns="91440" bIns="45720" numCol="1" anchor="t" anchorCtr="0" compatLnSpc="1">
                <a:prstTxWarp prst="textNoShape">
                  <a:avLst/>
                </a:prstTxWarp>
                <a:normAutofit/>
              </a:bodyPr>
              <a:lstStyle/>
              <a:p>
                <a:endParaRPr lang="en-US" sz="1080" dirty="0"/>
              </a:p>
            </p:txBody>
          </p:sp>
          <p:sp>
            <p:nvSpPr>
              <p:cNvPr id="34" name="Freeform 16">
                <a:extLst>
                  <a:ext uri="{FF2B5EF4-FFF2-40B4-BE49-F238E27FC236}">
                    <a16:creationId xmlns:a16="http://schemas.microsoft.com/office/drawing/2014/main" id="{5F63C3A8-C83C-BC60-EB37-ABBB73AEAD2C}"/>
                  </a:ext>
                </a:extLst>
              </p:cNvPr>
              <p:cNvSpPr>
                <a:spLocks/>
              </p:cNvSpPr>
              <p:nvPr/>
            </p:nvSpPr>
            <p:spPr bwMode="auto">
              <a:xfrm rot="5400000">
                <a:off x="1510586" y="2277334"/>
                <a:ext cx="3203780" cy="2518642"/>
              </a:xfrm>
              <a:prstGeom prst="round2SameRect">
                <a:avLst>
                  <a:gd name="adj1" fmla="val 7986"/>
                  <a:gd name="adj2" fmla="val 0"/>
                </a:avLst>
              </a:prstGeom>
              <a:solidFill>
                <a:srgbClr val="FFFFFF"/>
              </a:solidFill>
              <a:ln>
                <a:noFill/>
              </a:ln>
            </p:spPr>
            <p:txBody>
              <a:bodyPr vert="horz" wrap="square" lIns="91440" tIns="45720" rIns="91440" bIns="45720" numCol="1" anchor="t" anchorCtr="0" compatLnSpc="1">
                <a:prstTxWarp prst="textNoShape">
                  <a:avLst/>
                </a:prstTxWarp>
                <a:normAutofit/>
              </a:bodyPr>
              <a:lstStyle/>
              <a:p>
                <a:endParaRPr lang="en-US" sz="1080" dirty="0"/>
              </a:p>
            </p:txBody>
          </p:sp>
          <p:sp>
            <p:nvSpPr>
              <p:cNvPr id="35" name="Freeform 16">
                <a:extLst>
                  <a:ext uri="{FF2B5EF4-FFF2-40B4-BE49-F238E27FC236}">
                    <a16:creationId xmlns:a16="http://schemas.microsoft.com/office/drawing/2014/main" id="{048E6D90-5456-825C-6485-1143E30D98BA}"/>
                  </a:ext>
                </a:extLst>
              </p:cNvPr>
              <p:cNvSpPr>
                <a:spLocks/>
              </p:cNvSpPr>
              <p:nvPr/>
            </p:nvSpPr>
            <p:spPr bwMode="auto">
              <a:xfrm rot="5400000">
                <a:off x="1497405" y="2253132"/>
                <a:ext cx="3203782" cy="2506010"/>
              </a:xfrm>
              <a:prstGeom prst="round2SameRect">
                <a:avLst>
                  <a:gd name="adj1" fmla="val 7986"/>
                  <a:gd name="adj2"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sz="1080" dirty="0"/>
              </a:p>
            </p:txBody>
          </p:sp>
          <p:grpSp>
            <p:nvGrpSpPr>
              <p:cNvPr id="36" name="Group 35">
                <a:extLst>
                  <a:ext uri="{FF2B5EF4-FFF2-40B4-BE49-F238E27FC236}">
                    <a16:creationId xmlns:a16="http://schemas.microsoft.com/office/drawing/2014/main" id="{63AF11CC-78CD-370D-089A-A65FC91CB8BF}"/>
                  </a:ext>
                </a:extLst>
              </p:cNvPr>
              <p:cNvGrpSpPr/>
              <p:nvPr/>
            </p:nvGrpSpPr>
            <p:grpSpPr>
              <a:xfrm>
                <a:off x="1846126" y="2101863"/>
                <a:ext cx="178795" cy="2816982"/>
                <a:chOff x="791509" y="861821"/>
                <a:chExt cx="175500" cy="2179309"/>
              </a:xfrm>
            </p:grpSpPr>
            <p:sp>
              <p:nvSpPr>
                <p:cNvPr id="56" name="Oval 55">
                  <a:extLst>
                    <a:ext uri="{FF2B5EF4-FFF2-40B4-BE49-F238E27FC236}">
                      <a16:creationId xmlns:a16="http://schemas.microsoft.com/office/drawing/2014/main" id="{9B6BA897-86E8-5F95-0D8C-19968FCFBA88}"/>
                    </a:ext>
                  </a:extLst>
                </p:cNvPr>
                <p:cNvSpPr/>
                <p:nvPr/>
              </p:nvSpPr>
              <p:spPr>
                <a:xfrm>
                  <a:off x="791509" y="861821"/>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54" name="Oval 53">
                  <a:extLst>
                    <a:ext uri="{FF2B5EF4-FFF2-40B4-BE49-F238E27FC236}">
                      <a16:creationId xmlns:a16="http://schemas.microsoft.com/office/drawing/2014/main" id="{1D311C4B-FAEA-6414-6DDE-9D78A3C267BC}"/>
                    </a:ext>
                  </a:extLst>
                </p:cNvPr>
                <p:cNvSpPr/>
                <p:nvPr/>
              </p:nvSpPr>
              <p:spPr>
                <a:xfrm>
                  <a:off x="791526" y="1201472"/>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52" name="Oval 51">
                  <a:extLst>
                    <a:ext uri="{FF2B5EF4-FFF2-40B4-BE49-F238E27FC236}">
                      <a16:creationId xmlns:a16="http://schemas.microsoft.com/office/drawing/2014/main" id="{954F49BD-4F69-69B1-4684-D102CBA6E59F}"/>
                    </a:ext>
                  </a:extLst>
                </p:cNvPr>
                <p:cNvSpPr/>
                <p:nvPr/>
              </p:nvSpPr>
              <p:spPr>
                <a:xfrm>
                  <a:off x="791528" y="1541123"/>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50" name="Oval 49">
                  <a:extLst>
                    <a:ext uri="{FF2B5EF4-FFF2-40B4-BE49-F238E27FC236}">
                      <a16:creationId xmlns:a16="http://schemas.microsoft.com/office/drawing/2014/main" id="{4D092F39-A329-4417-B946-E7E7CFB825B4}"/>
                    </a:ext>
                  </a:extLst>
                </p:cNvPr>
                <p:cNvSpPr/>
                <p:nvPr/>
              </p:nvSpPr>
              <p:spPr>
                <a:xfrm>
                  <a:off x="791528" y="1880774"/>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48" name="Oval 47">
                  <a:extLst>
                    <a:ext uri="{FF2B5EF4-FFF2-40B4-BE49-F238E27FC236}">
                      <a16:creationId xmlns:a16="http://schemas.microsoft.com/office/drawing/2014/main" id="{E34E7F82-CA41-2529-BEDC-E76BC210A4BC}"/>
                    </a:ext>
                  </a:extLst>
                </p:cNvPr>
                <p:cNvSpPr/>
                <p:nvPr/>
              </p:nvSpPr>
              <p:spPr>
                <a:xfrm>
                  <a:off x="791528" y="2220425"/>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46" name="Oval 45">
                  <a:extLst>
                    <a:ext uri="{FF2B5EF4-FFF2-40B4-BE49-F238E27FC236}">
                      <a16:creationId xmlns:a16="http://schemas.microsoft.com/office/drawing/2014/main" id="{DB03ACAE-E027-F8C7-C61A-1A21662156F5}"/>
                    </a:ext>
                  </a:extLst>
                </p:cNvPr>
                <p:cNvSpPr/>
                <p:nvPr/>
              </p:nvSpPr>
              <p:spPr>
                <a:xfrm>
                  <a:off x="791528" y="2560076"/>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44" name="Oval 43">
                  <a:extLst>
                    <a:ext uri="{FF2B5EF4-FFF2-40B4-BE49-F238E27FC236}">
                      <a16:creationId xmlns:a16="http://schemas.microsoft.com/office/drawing/2014/main" id="{F474C9D5-4446-F507-85ED-8105E5E69548}"/>
                    </a:ext>
                  </a:extLst>
                </p:cNvPr>
                <p:cNvSpPr/>
                <p:nvPr/>
              </p:nvSpPr>
              <p:spPr>
                <a:xfrm>
                  <a:off x="791528" y="289972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grpSp>
          <p:nvGrpSpPr>
            <p:cNvPr id="3" name="Group 2">
              <a:extLst>
                <a:ext uri="{FF2B5EF4-FFF2-40B4-BE49-F238E27FC236}">
                  <a16:creationId xmlns:a16="http://schemas.microsoft.com/office/drawing/2014/main" id="{65665AA2-C342-50AA-428D-787F026B7B62}"/>
                </a:ext>
              </a:extLst>
            </p:cNvPr>
            <p:cNvGrpSpPr/>
            <p:nvPr/>
          </p:nvGrpSpPr>
          <p:grpSpPr>
            <a:xfrm>
              <a:off x="6282028" y="834055"/>
              <a:ext cx="3941846" cy="4545016"/>
              <a:chOff x="1651685" y="1904246"/>
              <a:chExt cx="2765503" cy="3277294"/>
            </a:xfrm>
          </p:grpSpPr>
          <p:sp>
            <p:nvSpPr>
              <p:cNvPr id="4" name="Freeform 16">
                <a:extLst>
                  <a:ext uri="{FF2B5EF4-FFF2-40B4-BE49-F238E27FC236}">
                    <a16:creationId xmlns:a16="http://schemas.microsoft.com/office/drawing/2014/main" id="{D6DE8D46-E525-744B-A632-1B49D5B18CF4}"/>
                  </a:ext>
                </a:extLst>
              </p:cNvPr>
              <p:cNvSpPr>
                <a:spLocks/>
              </p:cNvSpPr>
              <p:nvPr/>
            </p:nvSpPr>
            <p:spPr bwMode="auto">
              <a:xfrm rot="5400000">
                <a:off x="1536046" y="2300398"/>
                <a:ext cx="3243642" cy="2518642"/>
              </a:xfrm>
              <a:prstGeom prst="round2SameRect">
                <a:avLst>
                  <a:gd name="adj1" fmla="val 7986"/>
                  <a:gd name="adj2" fmla="val 0"/>
                </a:avLst>
              </a:prstGeom>
              <a:solidFill>
                <a:schemeClr val="accent2"/>
              </a:solidFill>
              <a:ln>
                <a:noFill/>
              </a:ln>
              <a:effectLst>
                <a:outerShdw blurRad="419100" dist="190500" dir="2700000" algn="tl" rotWithShape="0">
                  <a:prstClr val="black">
                    <a:alpha val="40000"/>
                  </a:prstClr>
                </a:outerShdw>
              </a:effectLst>
            </p:spPr>
            <p:txBody>
              <a:bodyPr vert="horz" wrap="square" lIns="91440" tIns="45720" rIns="91440" bIns="45720" numCol="1" anchor="t" anchorCtr="0" compatLnSpc="1">
                <a:prstTxWarp prst="textNoShape">
                  <a:avLst/>
                </a:prstTxWarp>
                <a:normAutofit/>
              </a:bodyPr>
              <a:lstStyle/>
              <a:p>
                <a:endParaRPr lang="en-US" sz="1080" dirty="0"/>
              </a:p>
            </p:txBody>
          </p:sp>
          <p:sp>
            <p:nvSpPr>
              <p:cNvPr id="6" name="Freeform 16">
                <a:extLst>
                  <a:ext uri="{FF2B5EF4-FFF2-40B4-BE49-F238E27FC236}">
                    <a16:creationId xmlns:a16="http://schemas.microsoft.com/office/drawing/2014/main" id="{46F9CB79-D5AD-C360-E3EB-ECA8DFAC2C38}"/>
                  </a:ext>
                </a:extLst>
              </p:cNvPr>
              <p:cNvSpPr>
                <a:spLocks/>
              </p:cNvSpPr>
              <p:nvPr/>
            </p:nvSpPr>
            <p:spPr bwMode="auto">
              <a:xfrm rot="5400000">
                <a:off x="1510586" y="2277334"/>
                <a:ext cx="3203780" cy="2518642"/>
              </a:xfrm>
              <a:prstGeom prst="round2SameRect">
                <a:avLst>
                  <a:gd name="adj1" fmla="val 7986"/>
                  <a:gd name="adj2" fmla="val 0"/>
                </a:avLst>
              </a:prstGeom>
              <a:solidFill>
                <a:srgbClr val="FFFFFF"/>
              </a:solidFill>
              <a:ln>
                <a:noFill/>
              </a:ln>
            </p:spPr>
            <p:txBody>
              <a:bodyPr vert="horz" wrap="square" lIns="91440" tIns="45720" rIns="91440" bIns="45720" numCol="1" anchor="t" anchorCtr="0" compatLnSpc="1">
                <a:prstTxWarp prst="textNoShape">
                  <a:avLst/>
                </a:prstTxWarp>
                <a:normAutofit/>
              </a:bodyPr>
              <a:lstStyle/>
              <a:p>
                <a:endParaRPr lang="en-US" sz="1080" dirty="0"/>
              </a:p>
            </p:txBody>
          </p:sp>
          <p:sp>
            <p:nvSpPr>
              <p:cNvPr id="7" name="Freeform 16">
                <a:extLst>
                  <a:ext uri="{FF2B5EF4-FFF2-40B4-BE49-F238E27FC236}">
                    <a16:creationId xmlns:a16="http://schemas.microsoft.com/office/drawing/2014/main" id="{EF2D782D-9CDC-7F03-9C65-0CD4841296EE}"/>
                  </a:ext>
                </a:extLst>
              </p:cNvPr>
              <p:cNvSpPr>
                <a:spLocks/>
              </p:cNvSpPr>
              <p:nvPr/>
            </p:nvSpPr>
            <p:spPr bwMode="auto">
              <a:xfrm rot="5400000">
                <a:off x="1497405" y="2253132"/>
                <a:ext cx="3203782" cy="2506010"/>
              </a:xfrm>
              <a:prstGeom prst="round2SameRect">
                <a:avLst>
                  <a:gd name="adj1" fmla="val 7986"/>
                  <a:gd name="adj2" fmla="val 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sz="1080" dirty="0"/>
              </a:p>
            </p:txBody>
          </p:sp>
          <p:grpSp>
            <p:nvGrpSpPr>
              <p:cNvPr id="8" name="Group 7">
                <a:extLst>
                  <a:ext uri="{FF2B5EF4-FFF2-40B4-BE49-F238E27FC236}">
                    <a16:creationId xmlns:a16="http://schemas.microsoft.com/office/drawing/2014/main" id="{0DD6ED27-42FA-7213-0800-FA80119B83E9}"/>
                  </a:ext>
                </a:extLst>
              </p:cNvPr>
              <p:cNvGrpSpPr/>
              <p:nvPr/>
            </p:nvGrpSpPr>
            <p:grpSpPr>
              <a:xfrm>
                <a:off x="1651685" y="2092489"/>
                <a:ext cx="372931" cy="2816982"/>
                <a:chOff x="600648" y="854569"/>
                <a:chExt cx="366057" cy="2179309"/>
              </a:xfrm>
            </p:grpSpPr>
            <p:grpSp>
              <p:nvGrpSpPr>
                <p:cNvPr id="9" name="Group 8">
                  <a:extLst>
                    <a:ext uri="{FF2B5EF4-FFF2-40B4-BE49-F238E27FC236}">
                      <a16:creationId xmlns:a16="http://schemas.microsoft.com/office/drawing/2014/main" id="{99E7CAAA-B535-3BC2-9705-485B5FFC0385}"/>
                    </a:ext>
                  </a:extLst>
                </p:cNvPr>
                <p:cNvGrpSpPr/>
                <p:nvPr/>
              </p:nvGrpSpPr>
              <p:grpSpPr>
                <a:xfrm>
                  <a:off x="600648" y="854569"/>
                  <a:ext cx="366057" cy="141401"/>
                  <a:chOff x="622196" y="854569"/>
                  <a:chExt cx="366057" cy="141401"/>
                </a:xfrm>
              </p:grpSpPr>
              <p:sp>
                <p:nvSpPr>
                  <p:cNvPr id="30" name="Oval 29">
                    <a:extLst>
                      <a:ext uri="{FF2B5EF4-FFF2-40B4-BE49-F238E27FC236}">
                        <a16:creationId xmlns:a16="http://schemas.microsoft.com/office/drawing/2014/main" id="{C2A537C8-49A3-FCD8-C4CC-6651B856F584}"/>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31" name="Rectangle: Rounded Corners 30">
                    <a:extLst>
                      <a:ext uri="{FF2B5EF4-FFF2-40B4-BE49-F238E27FC236}">
                        <a16:creationId xmlns:a16="http://schemas.microsoft.com/office/drawing/2014/main" id="{A6303046-C220-995B-5610-D589A3388DF3}"/>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0" name="Group 9">
                  <a:extLst>
                    <a:ext uri="{FF2B5EF4-FFF2-40B4-BE49-F238E27FC236}">
                      <a16:creationId xmlns:a16="http://schemas.microsoft.com/office/drawing/2014/main" id="{2E347175-ECBF-4CD9-C1E7-1C76E51FCCFE}"/>
                    </a:ext>
                  </a:extLst>
                </p:cNvPr>
                <p:cNvGrpSpPr/>
                <p:nvPr/>
              </p:nvGrpSpPr>
              <p:grpSpPr>
                <a:xfrm>
                  <a:off x="600648" y="1194220"/>
                  <a:ext cx="366057" cy="141401"/>
                  <a:chOff x="622196" y="854569"/>
                  <a:chExt cx="366057" cy="141401"/>
                </a:xfrm>
              </p:grpSpPr>
              <p:sp>
                <p:nvSpPr>
                  <p:cNvPr id="27" name="Oval 26">
                    <a:extLst>
                      <a:ext uri="{FF2B5EF4-FFF2-40B4-BE49-F238E27FC236}">
                        <a16:creationId xmlns:a16="http://schemas.microsoft.com/office/drawing/2014/main" id="{394BE6E9-FB57-26E7-767D-09E23081DD14}"/>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28" name="Rectangle: Rounded Corners 27">
                    <a:extLst>
                      <a:ext uri="{FF2B5EF4-FFF2-40B4-BE49-F238E27FC236}">
                        <a16:creationId xmlns:a16="http://schemas.microsoft.com/office/drawing/2014/main" id="{CF558F44-040C-4D70-07AB-1C471CEC304F}"/>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1" name="Group 10">
                  <a:extLst>
                    <a:ext uri="{FF2B5EF4-FFF2-40B4-BE49-F238E27FC236}">
                      <a16:creationId xmlns:a16="http://schemas.microsoft.com/office/drawing/2014/main" id="{43BCA574-823F-61C5-58BB-2A776655D0E6}"/>
                    </a:ext>
                  </a:extLst>
                </p:cNvPr>
                <p:cNvGrpSpPr/>
                <p:nvPr/>
              </p:nvGrpSpPr>
              <p:grpSpPr>
                <a:xfrm>
                  <a:off x="600648" y="1533871"/>
                  <a:ext cx="366057" cy="141401"/>
                  <a:chOff x="622196" y="854569"/>
                  <a:chExt cx="366057" cy="141401"/>
                </a:xfrm>
              </p:grpSpPr>
              <p:sp>
                <p:nvSpPr>
                  <p:cNvPr id="25" name="Oval 24">
                    <a:extLst>
                      <a:ext uri="{FF2B5EF4-FFF2-40B4-BE49-F238E27FC236}">
                        <a16:creationId xmlns:a16="http://schemas.microsoft.com/office/drawing/2014/main" id="{E2E5B067-28BA-8933-34BB-BFB18872747B}"/>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26" name="Rectangle: Rounded Corners 25">
                    <a:extLst>
                      <a:ext uri="{FF2B5EF4-FFF2-40B4-BE49-F238E27FC236}">
                        <a16:creationId xmlns:a16="http://schemas.microsoft.com/office/drawing/2014/main" id="{FBA70F92-3009-CBED-F886-C896EDFE0267}"/>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2" name="Group 11">
                  <a:extLst>
                    <a:ext uri="{FF2B5EF4-FFF2-40B4-BE49-F238E27FC236}">
                      <a16:creationId xmlns:a16="http://schemas.microsoft.com/office/drawing/2014/main" id="{368A2AF1-55FD-C961-B502-258AA1BBCD6B}"/>
                    </a:ext>
                  </a:extLst>
                </p:cNvPr>
                <p:cNvGrpSpPr/>
                <p:nvPr/>
              </p:nvGrpSpPr>
              <p:grpSpPr>
                <a:xfrm>
                  <a:off x="600648" y="1873522"/>
                  <a:ext cx="366057" cy="141401"/>
                  <a:chOff x="622196" y="854569"/>
                  <a:chExt cx="366057" cy="141401"/>
                </a:xfrm>
              </p:grpSpPr>
              <p:sp>
                <p:nvSpPr>
                  <p:cNvPr id="22" name="Oval 21">
                    <a:extLst>
                      <a:ext uri="{FF2B5EF4-FFF2-40B4-BE49-F238E27FC236}">
                        <a16:creationId xmlns:a16="http://schemas.microsoft.com/office/drawing/2014/main" id="{D9502DDB-78D7-954D-7D24-D2318435880C}"/>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24" name="Rectangle: Rounded Corners 23">
                    <a:extLst>
                      <a:ext uri="{FF2B5EF4-FFF2-40B4-BE49-F238E27FC236}">
                        <a16:creationId xmlns:a16="http://schemas.microsoft.com/office/drawing/2014/main" id="{DD518E1F-FCC9-4C62-6128-69A1678637D9}"/>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3" name="Group 12">
                  <a:extLst>
                    <a:ext uri="{FF2B5EF4-FFF2-40B4-BE49-F238E27FC236}">
                      <a16:creationId xmlns:a16="http://schemas.microsoft.com/office/drawing/2014/main" id="{7FEEEF6A-44CC-4ED5-BD84-2CC755FE2636}"/>
                    </a:ext>
                  </a:extLst>
                </p:cNvPr>
                <p:cNvGrpSpPr/>
                <p:nvPr/>
              </p:nvGrpSpPr>
              <p:grpSpPr>
                <a:xfrm>
                  <a:off x="600648" y="2213173"/>
                  <a:ext cx="366057" cy="141401"/>
                  <a:chOff x="622196" y="854569"/>
                  <a:chExt cx="366057" cy="141401"/>
                </a:xfrm>
              </p:grpSpPr>
              <p:sp>
                <p:nvSpPr>
                  <p:cNvPr id="20" name="Oval 19">
                    <a:extLst>
                      <a:ext uri="{FF2B5EF4-FFF2-40B4-BE49-F238E27FC236}">
                        <a16:creationId xmlns:a16="http://schemas.microsoft.com/office/drawing/2014/main" id="{D9686321-7AEE-DCEF-32FC-13F9D6520055}"/>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21" name="Rectangle: Rounded Corners 20">
                    <a:extLst>
                      <a:ext uri="{FF2B5EF4-FFF2-40B4-BE49-F238E27FC236}">
                        <a16:creationId xmlns:a16="http://schemas.microsoft.com/office/drawing/2014/main" id="{28EF32B3-B9E8-C66F-2830-95E7CA5B3F56}"/>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4" name="Group 13">
                  <a:extLst>
                    <a:ext uri="{FF2B5EF4-FFF2-40B4-BE49-F238E27FC236}">
                      <a16:creationId xmlns:a16="http://schemas.microsoft.com/office/drawing/2014/main" id="{E767B682-41E0-8AD5-3F15-A85BA27DCC1B}"/>
                    </a:ext>
                  </a:extLst>
                </p:cNvPr>
                <p:cNvGrpSpPr/>
                <p:nvPr/>
              </p:nvGrpSpPr>
              <p:grpSpPr>
                <a:xfrm>
                  <a:off x="600648" y="2552824"/>
                  <a:ext cx="366057" cy="141401"/>
                  <a:chOff x="622196" y="854569"/>
                  <a:chExt cx="366057" cy="141401"/>
                </a:xfrm>
              </p:grpSpPr>
              <p:sp>
                <p:nvSpPr>
                  <p:cNvPr id="18" name="Oval 17">
                    <a:extLst>
                      <a:ext uri="{FF2B5EF4-FFF2-40B4-BE49-F238E27FC236}">
                        <a16:creationId xmlns:a16="http://schemas.microsoft.com/office/drawing/2014/main" id="{165D7EC3-8A6F-5DFC-D228-FD42F5F01E1C}"/>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19" name="Rectangle: Rounded Corners 18">
                    <a:extLst>
                      <a:ext uri="{FF2B5EF4-FFF2-40B4-BE49-F238E27FC236}">
                        <a16:creationId xmlns:a16="http://schemas.microsoft.com/office/drawing/2014/main" id="{5BECDE74-D608-20F5-1992-369495BF2C94}"/>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nvGrpSpPr>
                <p:cNvPr id="15" name="Group 14">
                  <a:extLst>
                    <a:ext uri="{FF2B5EF4-FFF2-40B4-BE49-F238E27FC236}">
                      <a16:creationId xmlns:a16="http://schemas.microsoft.com/office/drawing/2014/main" id="{1C4D50E4-436A-6784-195D-D964F3E629FC}"/>
                    </a:ext>
                  </a:extLst>
                </p:cNvPr>
                <p:cNvGrpSpPr/>
                <p:nvPr/>
              </p:nvGrpSpPr>
              <p:grpSpPr>
                <a:xfrm>
                  <a:off x="600648" y="2892477"/>
                  <a:ext cx="366057" cy="141401"/>
                  <a:chOff x="622196" y="854569"/>
                  <a:chExt cx="366057" cy="141401"/>
                </a:xfrm>
              </p:grpSpPr>
              <p:sp>
                <p:nvSpPr>
                  <p:cNvPr id="16" name="Oval 15">
                    <a:extLst>
                      <a:ext uri="{FF2B5EF4-FFF2-40B4-BE49-F238E27FC236}">
                        <a16:creationId xmlns:a16="http://schemas.microsoft.com/office/drawing/2014/main" id="{B6763BA1-9EDD-EC86-FC5C-12D49563C055}"/>
                      </a:ext>
                    </a:extLst>
                  </p:cNvPr>
                  <p:cNvSpPr/>
                  <p:nvPr/>
                </p:nvSpPr>
                <p:spPr>
                  <a:xfrm>
                    <a:off x="812772" y="854569"/>
                    <a:ext cx="175481" cy="141401"/>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sp>
                <p:nvSpPr>
                  <p:cNvPr id="17" name="Rectangle: Rounded Corners 16">
                    <a:extLst>
                      <a:ext uri="{FF2B5EF4-FFF2-40B4-BE49-F238E27FC236}">
                        <a16:creationId xmlns:a16="http://schemas.microsoft.com/office/drawing/2014/main" id="{7CA8DE32-C1BB-2530-FCBF-498A2B0DA21E}"/>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80" dirty="0"/>
                  </a:p>
                </p:txBody>
              </p:sp>
            </p:grpSp>
          </p:grpSp>
        </p:grpSp>
      </p:grpSp>
      <p:sp>
        <p:nvSpPr>
          <p:cNvPr id="29" name="1">
            <a:extLst>
              <a:ext uri="{FF2B5EF4-FFF2-40B4-BE49-F238E27FC236}">
                <a16:creationId xmlns:a16="http://schemas.microsoft.com/office/drawing/2014/main" id="{E70A680A-2E40-EB0F-3BC1-D1CD9A570C02}"/>
              </a:ext>
            </a:extLst>
          </p:cNvPr>
          <p:cNvSpPr txBox="1"/>
          <p:nvPr/>
        </p:nvSpPr>
        <p:spPr>
          <a:xfrm>
            <a:off x="495787" y="235710"/>
            <a:ext cx="2849707" cy="2855627"/>
          </a:xfrm>
          <a:prstGeom prst="rect">
            <a:avLst/>
          </a:prstGeom>
          <a:noFill/>
        </p:spPr>
        <p:txBody>
          <a:bodyPr wrap="square" lIns="0" tIns="0" rIns="91440" bIns="0" rtlCol="0" anchor="t" anchorCtr="0"/>
          <a:lstStyle/>
          <a:p>
            <a:r>
              <a:rPr lang="en-US" sz="3100" b="1" dirty="0">
                <a:solidFill>
                  <a:schemeClr val="accent6">
                    <a:lumMod val="50000"/>
                  </a:schemeClr>
                </a:solidFill>
                <a:latin typeface="Arial" panose="020B0604020202020204" pitchFamily="34" charset="0"/>
                <a:cs typeface="Arial" panose="020B0604020202020204" pitchFamily="34" charset="0"/>
              </a:rPr>
              <a:t>Guiding Principles of Meeting Conduct</a:t>
            </a:r>
            <a:endParaRPr lang="en-US" sz="4400" b="1" dirty="0">
              <a:solidFill>
                <a:schemeClr val="accent6">
                  <a:lumMod val="50000"/>
                </a:schemeClr>
              </a:solidFill>
              <a:latin typeface="Arial" panose="020B0604020202020204" pitchFamily="34" charset="0"/>
              <a:cs typeface="Arial" panose="020B0604020202020204" pitchFamily="34" charset="0"/>
            </a:endParaRPr>
          </a:p>
        </p:txBody>
      </p:sp>
      <p:sp>
        <p:nvSpPr>
          <p:cNvPr id="37" name="2">
            <a:extLst>
              <a:ext uri="{FF2B5EF4-FFF2-40B4-BE49-F238E27FC236}">
                <a16:creationId xmlns:a16="http://schemas.microsoft.com/office/drawing/2014/main" id="{F351279C-00CD-16E0-A04C-77502937DE9E}"/>
              </a:ext>
            </a:extLst>
          </p:cNvPr>
          <p:cNvSpPr txBox="1"/>
          <p:nvPr/>
        </p:nvSpPr>
        <p:spPr>
          <a:xfrm rot="279078" flipH="1">
            <a:off x="3929208" y="1231960"/>
            <a:ext cx="2981079" cy="3785652"/>
          </a:xfrm>
          <a:prstGeom prst="rect">
            <a:avLst/>
          </a:prstGeom>
          <a:noFill/>
        </p:spPr>
        <p:txBody>
          <a:bodyPr wrap="square" rtlCol="0"/>
          <a:lstStyle/>
          <a:p>
            <a:r>
              <a:rPr lang="en-US" sz="1400">
                <a:solidFill>
                  <a:schemeClr val="tx2"/>
                </a:solidFill>
                <a:latin typeface="Arial" panose="020B0604020202020204" pitchFamily="34" charset="0"/>
              </a:rPr>
              <a:t>Rules should facilitate business by maintaining order and focus. Discussing one topic at a time ensures clarity and prevents confusion.</a:t>
            </a:r>
          </a:p>
          <a:p>
            <a:endParaRPr lang="en-US" sz="1600" dirty="0">
              <a:solidFill>
                <a:schemeClr val="tx2"/>
              </a:solidFill>
              <a:latin typeface="Arial" panose="020B0604020202020204" pitchFamily="34" charset="0"/>
            </a:endParaRPr>
          </a:p>
          <a:p>
            <a:r>
              <a:rPr lang="en-US" sz="1400">
                <a:solidFill>
                  <a:schemeClr val="tx2"/>
                </a:solidFill>
                <a:latin typeface="Arial" panose="020B0604020202020204" pitchFamily="34" charset="0"/>
              </a:rPr>
              <a:t>All members have equal rights to participate, ensuring fairness and inclusivity. Decisions are made through majority voting to reflect democratic values.</a:t>
            </a:r>
          </a:p>
        </p:txBody>
      </p:sp>
      <p:sp>
        <p:nvSpPr>
          <p:cNvPr id="38" name="3">
            <a:extLst>
              <a:ext uri="{FF2B5EF4-FFF2-40B4-BE49-F238E27FC236}">
                <a16:creationId xmlns:a16="http://schemas.microsoft.com/office/drawing/2014/main" id="{0864FE7E-F68E-7BE6-8FB8-F76CF47625BD}"/>
              </a:ext>
            </a:extLst>
          </p:cNvPr>
          <p:cNvSpPr txBox="1"/>
          <p:nvPr/>
        </p:nvSpPr>
        <p:spPr>
          <a:xfrm rot="279078" flipH="1">
            <a:off x="8062947" y="1564435"/>
            <a:ext cx="2981079" cy="3785652"/>
          </a:xfrm>
          <a:prstGeom prst="rect">
            <a:avLst/>
          </a:prstGeom>
          <a:noFill/>
        </p:spPr>
        <p:txBody>
          <a:bodyPr wrap="square" rtlCol="0"/>
          <a:lstStyle/>
          <a:p>
            <a:r>
              <a:rPr lang="en-US" sz="1400">
                <a:solidFill>
                  <a:schemeClr val="tx2"/>
                </a:solidFill>
                <a:latin typeface="Arial" panose="020B0604020202020204" pitchFamily="34" charset="0"/>
              </a:rPr>
              <a:t>Minority views are respected, safeguarding diverse perspectives and enhancing decision-making.</a:t>
            </a:r>
          </a:p>
          <a:p>
            <a:endParaRPr lang="en-US" sz="1600" dirty="0">
              <a:solidFill>
                <a:schemeClr val="tx2"/>
              </a:solidFill>
              <a:latin typeface="Arial" panose="020B0604020202020204" pitchFamily="34" charset="0"/>
            </a:endParaRPr>
          </a:p>
          <a:p>
            <a:r>
              <a:rPr lang="en-US" sz="1400">
                <a:solidFill>
                  <a:schemeClr val="tx2"/>
                </a:solidFill>
                <a:latin typeface="Arial" panose="020B0604020202020204" pitchFamily="34" charset="0"/>
              </a:rPr>
              <a:t>Discussion before voting ensures all members are informed, promoting transparent and informed decisions.</a:t>
            </a:r>
          </a:p>
        </p:txBody>
      </p:sp>
    </p:spTree>
    <p:extLst>
      <p:ext uri="{BB962C8B-B14F-4D97-AF65-F5344CB8AC3E}">
        <p14:creationId xmlns:p14="http://schemas.microsoft.com/office/powerpoint/2010/main" val="90388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7000" fill="hold" grpId="0" nodeType="withEffect" nodePh="1">
                                  <p:stCondLst>
                                    <p:cond delay="0"/>
                                  </p:stCondLst>
                                  <p:endCondLst>
                                    <p:cond evt="begin" delay="0">
                                      <p:tn val="5"/>
                                    </p:cond>
                                  </p:endCondLst>
                                  <p:childTnLst>
                                    <p:set>
                                      <p:cBhvr>
                                        <p:cTn id="6" dur="1" fill="hold">
                                          <p:stCondLst>
                                            <p:cond delay="0"/>
                                          </p:stCondLst>
                                        </p:cTn>
                                        <p:tgtEl>
                                          <p:spTgt spid="367"/>
                                        </p:tgtEl>
                                        <p:attrNameLst>
                                          <p:attrName>style.visibility</p:attrName>
                                        </p:attrNameLst>
                                      </p:cBhvr>
                                      <p:to>
                                        <p:strVal val="visible"/>
                                      </p:to>
                                    </p:set>
                                    <p:anim calcmode="lin" valueType="num">
                                      <p:cBhvr additive="base">
                                        <p:cTn id="7" dur="1750" fill="hold"/>
                                        <p:tgtEl>
                                          <p:spTgt spid="367"/>
                                        </p:tgtEl>
                                        <p:attrNameLst>
                                          <p:attrName>ppt_x</p:attrName>
                                        </p:attrNameLst>
                                      </p:cBhvr>
                                      <p:tavLst>
                                        <p:tav tm="0">
                                          <p:val>
                                            <p:strVal val="0-#ppt_w/2"/>
                                          </p:val>
                                        </p:tav>
                                        <p:tav tm="100000">
                                          <p:val>
                                            <p:strVal val="#ppt_x"/>
                                          </p:val>
                                        </p:tav>
                                      </p:tavLst>
                                    </p:anim>
                                    <p:anim calcmode="lin" valueType="num">
                                      <p:cBhvr additive="base">
                                        <p:cTn id="8" dur="1750" fill="hold"/>
                                        <p:tgtEl>
                                          <p:spTgt spid="367"/>
                                        </p:tgtEl>
                                        <p:attrNameLst>
                                          <p:attrName>ppt_y</p:attrName>
                                        </p:attrNameLst>
                                      </p:cBhvr>
                                      <p:tavLst>
                                        <p:tav tm="0">
                                          <p:val>
                                            <p:strVal val="#ppt_y"/>
                                          </p:val>
                                        </p:tav>
                                        <p:tav tm="100000">
                                          <p:val>
                                            <p:strVal val="#ppt_y"/>
                                          </p:val>
                                        </p:tav>
                                      </p:tavLst>
                                    </p:anim>
                                  </p:childTnLst>
                                </p:cTn>
                              </p:par>
                              <p:par>
                                <p:cTn id="9" presetID="2" presetClass="entr" presetSubtype="8" decel="5700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750" fill="hold"/>
                                        <p:tgtEl>
                                          <p:spTgt spid="29"/>
                                        </p:tgtEl>
                                        <p:attrNameLst>
                                          <p:attrName>ppt_x</p:attrName>
                                        </p:attrNameLst>
                                      </p:cBhvr>
                                      <p:tavLst>
                                        <p:tav tm="0">
                                          <p:val>
                                            <p:strVal val="0-#ppt_w/2"/>
                                          </p:val>
                                        </p:tav>
                                        <p:tav tm="100000">
                                          <p:val>
                                            <p:strVal val="#ppt_x"/>
                                          </p:val>
                                        </p:tav>
                                      </p:tavLst>
                                    </p:anim>
                                    <p:anim calcmode="lin" valueType="num">
                                      <p:cBhvr additive="base">
                                        <p:cTn id="12" dur="1750" fill="hold"/>
                                        <p:tgtEl>
                                          <p:spTgt spid="29"/>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70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1000"/>
                                        <p:tgtEl>
                                          <p:spTgt spid="37"/>
                                        </p:tgtEl>
                                      </p:cBhvr>
                                    </p:animEffect>
                                  </p:childTnLst>
                                </p:cTn>
                              </p:par>
                              <p:par>
                                <p:cTn id="16" presetID="10" presetClass="entr" presetSubtype="0" fill="hold" grpId="0" nodeType="withEffect">
                                  <p:stCondLst>
                                    <p:cond delay="17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 grpId="0"/>
      <p:bldP spid="29"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5A8233-BB89-9F49-06DE-8D6E90C4648D}"/>
              </a:ext>
            </a:extLst>
          </p:cNvPr>
          <p:cNvSpPr/>
          <p:nvPr/>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dirty="0"/>
          </a:p>
        </p:txBody>
      </p:sp>
      <p:sp>
        <p:nvSpPr>
          <p:cNvPr id="61" name="Freeform: Shape 60">
            <a:extLst>
              <a:ext uri="{FF2B5EF4-FFF2-40B4-BE49-F238E27FC236}">
                <a16:creationId xmlns:a16="http://schemas.microsoft.com/office/drawing/2014/main" id="{522A2557-DD9A-9C76-B786-3FAB115A9E6D}"/>
              </a:ext>
            </a:extLst>
          </p:cNvPr>
          <p:cNvSpPr/>
          <p:nvPr/>
        </p:nvSpPr>
        <p:spPr>
          <a:xfrm>
            <a:off x="3352800" y="4953000"/>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3670D349-A5BA-B011-C171-8BED79EED267}"/>
              </a:ext>
            </a:extLst>
          </p:cNvPr>
          <p:cNvSpPr/>
          <p:nvPr/>
        </p:nvSpPr>
        <p:spPr>
          <a:xfrm>
            <a:off x="2004638" y="3083913"/>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58">
            <a:extLst>
              <a:ext uri="{FF2B5EF4-FFF2-40B4-BE49-F238E27FC236}">
                <a16:creationId xmlns:a16="http://schemas.microsoft.com/office/drawing/2014/main" id="{90AFEDB7-AF0A-8A1F-D122-0F49E7139952}"/>
              </a:ext>
            </a:extLst>
          </p:cNvPr>
          <p:cNvSpPr/>
          <p:nvPr/>
        </p:nvSpPr>
        <p:spPr>
          <a:xfrm>
            <a:off x="644154" y="1209021"/>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A87E8485-4D06-D77F-05C4-1B6984FB8A76}"/>
              </a:ext>
            </a:extLst>
          </p:cNvPr>
          <p:cNvGrpSpPr/>
          <p:nvPr/>
        </p:nvGrpSpPr>
        <p:grpSpPr>
          <a:xfrm>
            <a:off x="443406" y="724799"/>
            <a:ext cx="6885320" cy="167742"/>
            <a:chOff x="443406" y="862711"/>
            <a:chExt cx="6885320" cy="167742"/>
          </a:xfrm>
        </p:grpSpPr>
        <p:sp>
          <p:nvSpPr>
            <p:cNvPr id="19" name="Freeform: Shape 18">
              <a:extLst>
                <a:ext uri="{FF2B5EF4-FFF2-40B4-BE49-F238E27FC236}">
                  <a16:creationId xmlns:a16="http://schemas.microsoft.com/office/drawing/2014/main" id="{C53BBD28-2104-909D-B62D-32D8B02A4B85}"/>
                </a:ext>
              </a:extLst>
            </p:cNvPr>
            <p:cNvSpPr/>
            <p:nvPr/>
          </p:nvSpPr>
          <p:spPr>
            <a:xfrm flipV="1">
              <a:off x="443406" y="862711"/>
              <a:ext cx="2299794" cy="167742"/>
            </a:xfrm>
            <a:custGeom>
              <a:avLst/>
              <a:gdLst>
                <a:gd name="connsiteX0" fmla="*/ 2299794 w 2299794"/>
                <a:gd name="connsiteY0" fmla="*/ 167741 h 167741"/>
                <a:gd name="connsiteX1" fmla="*/ 2299026 w 2299794"/>
                <a:gd name="connsiteY1" fmla="*/ 56580 h 167741"/>
                <a:gd name="connsiteX2" fmla="*/ 2299070 w 2299794"/>
                <a:gd name="connsiteY2" fmla="*/ 0 h 167741"/>
                <a:gd name="connsiteX3" fmla="*/ 0 w 2299794"/>
                <a:gd name="connsiteY3" fmla="*/ 0 h 167741"/>
                <a:gd name="connsiteX4" fmla="*/ 67323 w 2299794"/>
                <a:gd name="connsiteY4" fmla="*/ 166847 h 16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794" h="167741">
                  <a:moveTo>
                    <a:pt x="2299794" y="167741"/>
                  </a:moveTo>
                  <a:cubicBezTo>
                    <a:pt x="2299256" y="146663"/>
                    <a:pt x="2299056" y="106415"/>
                    <a:pt x="2299026" y="56580"/>
                  </a:cubicBezTo>
                  <a:lnTo>
                    <a:pt x="2299070" y="0"/>
                  </a:lnTo>
                  <a:lnTo>
                    <a:pt x="0" y="0"/>
                  </a:lnTo>
                  <a:lnTo>
                    <a:pt x="67323" y="1668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1" name="Freeform: Shape 20">
              <a:extLst>
                <a:ext uri="{FF2B5EF4-FFF2-40B4-BE49-F238E27FC236}">
                  <a16:creationId xmlns:a16="http://schemas.microsoft.com/office/drawing/2014/main" id="{1C4BFFF6-AC45-F591-5D76-6C7058DB859B}"/>
                </a:ext>
              </a:extLst>
            </p:cNvPr>
            <p:cNvSpPr/>
            <p:nvPr/>
          </p:nvSpPr>
          <p:spPr>
            <a:xfrm flipV="1">
              <a:off x="1905000" y="862711"/>
              <a:ext cx="2299794" cy="167742"/>
            </a:xfrm>
            <a:custGeom>
              <a:avLst/>
              <a:gdLst>
                <a:gd name="connsiteX0" fmla="*/ 2299794 w 2299794"/>
                <a:gd name="connsiteY0" fmla="*/ 167741 h 167741"/>
                <a:gd name="connsiteX1" fmla="*/ 2299026 w 2299794"/>
                <a:gd name="connsiteY1" fmla="*/ 56580 h 167741"/>
                <a:gd name="connsiteX2" fmla="*/ 2299070 w 2299794"/>
                <a:gd name="connsiteY2" fmla="*/ 0 h 167741"/>
                <a:gd name="connsiteX3" fmla="*/ 0 w 2299794"/>
                <a:gd name="connsiteY3" fmla="*/ 0 h 167741"/>
                <a:gd name="connsiteX4" fmla="*/ 67323 w 2299794"/>
                <a:gd name="connsiteY4" fmla="*/ 166847 h 16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794" h="167741">
                  <a:moveTo>
                    <a:pt x="2299794" y="167741"/>
                  </a:moveTo>
                  <a:cubicBezTo>
                    <a:pt x="2299255" y="146663"/>
                    <a:pt x="2299056" y="106415"/>
                    <a:pt x="2299026" y="56580"/>
                  </a:cubicBezTo>
                  <a:lnTo>
                    <a:pt x="2299070" y="0"/>
                  </a:lnTo>
                  <a:lnTo>
                    <a:pt x="0" y="0"/>
                  </a:lnTo>
                  <a:lnTo>
                    <a:pt x="67323" y="1668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3" name="Freeform: Shape 22">
              <a:extLst>
                <a:ext uri="{FF2B5EF4-FFF2-40B4-BE49-F238E27FC236}">
                  <a16:creationId xmlns:a16="http://schemas.microsoft.com/office/drawing/2014/main" id="{F5C417F5-022D-B332-F987-3AEA3E73EBD7}"/>
                </a:ext>
              </a:extLst>
            </p:cNvPr>
            <p:cNvSpPr/>
            <p:nvPr/>
          </p:nvSpPr>
          <p:spPr>
            <a:xfrm flipV="1">
              <a:off x="3352800" y="862711"/>
              <a:ext cx="2299794" cy="167741"/>
            </a:xfrm>
            <a:custGeom>
              <a:avLst/>
              <a:gdLst>
                <a:gd name="connsiteX0" fmla="*/ 2299794 w 2299794"/>
                <a:gd name="connsiteY0" fmla="*/ 167741 h 167741"/>
                <a:gd name="connsiteX1" fmla="*/ 2299785 w 2299794"/>
                <a:gd name="connsiteY1" fmla="*/ 167039 h 167741"/>
                <a:gd name="connsiteX2" fmla="*/ 1819812 w 2299794"/>
                <a:gd name="connsiteY2" fmla="*/ 166847 h 167741"/>
                <a:gd name="connsiteX3" fmla="*/ 1752489 w 2299794"/>
                <a:gd name="connsiteY3" fmla="*/ 0 h 167741"/>
                <a:gd name="connsiteX4" fmla="*/ 0 w 2299794"/>
                <a:gd name="connsiteY4" fmla="*/ 0 h 167741"/>
                <a:gd name="connsiteX5" fmla="*/ 67323 w 2299794"/>
                <a:gd name="connsiteY5" fmla="*/ 166847 h 16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94" h="167741">
                  <a:moveTo>
                    <a:pt x="2299794" y="167741"/>
                  </a:moveTo>
                  <a:lnTo>
                    <a:pt x="2299785" y="167039"/>
                  </a:lnTo>
                  <a:lnTo>
                    <a:pt x="1819812" y="166847"/>
                  </a:lnTo>
                  <a:lnTo>
                    <a:pt x="1752489" y="0"/>
                  </a:lnTo>
                  <a:lnTo>
                    <a:pt x="0" y="0"/>
                  </a:lnTo>
                  <a:lnTo>
                    <a:pt x="67323" y="1668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4" name="Freeform: Shape 23">
              <a:extLst>
                <a:ext uri="{FF2B5EF4-FFF2-40B4-BE49-F238E27FC236}">
                  <a16:creationId xmlns:a16="http://schemas.microsoft.com/office/drawing/2014/main" id="{98297331-C17B-FB63-76D7-FED87FFAC561}"/>
                </a:ext>
              </a:extLst>
            </p:cNvPr>
            <p:cNvSpPr/>
            <p:nvPr/>
          </p:nvSpPr>
          <p:spPr>
            <a:xfrm flipV="1">
              <a:off x="5028932" y="862711"/>
              <a:ext cx="2299794" cy="167741"/>
            </a:xfrm>
            <a:custGeom>
              <a:avLst/>
              <a:gdLst>
                <a:gd name="connsiteX0" fmla="*/ 2299794 w 2299794"/>
                <a:gd name="connsiteY0" fmla="*/ 167741 h 167741"/>
                <a:gd name="connsiteX1" fmla="*/ 2299785 w 2299794"/>
                <a:gd name="connsiteY1" fmla="*/ 167039 h 167741"/>
                <a:gd name="connsiteX2" fmla="*/ 1819812 w 2299794"/>
                <a:gd name="connsiteY2" fmla="*/ 166847 h 167741"/>
                <a:gd name="connsiteX3" fmla="*/ 1752489 w 2299794"/>
                <a:gd name="connsiteY3" fmla="*/ 0 h 167741"/>
                <a:gd name="connsiteX4" fmla="*/ 0 w 2299794"/>
                <a:gd name="connsiteY4" fmla="*/ 0 h 167741"/>
                <a:gd name="connsiteX5" fmla="*/ 67323 w 2299794"/>
                <a:gd name="connsiteY5" fmla="*/ 166847 h 16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94" h="167741">
                  <a:moveTo>
                    <a:pt x="2299794" y="167741"/>
                  </a:moveTo>
                  <a:lnTo>
                    <a:pt x="2299785" y="167039"/>
                  </a:lnTo>
                  <a:lnTo>
                    <a:pt x="1819812" y="166847"/>
                  </a:lnTo>
                  <a:lnTo>
                    <a:pt x="1752489" y="0"/>
                  </a:lnTo>
                  <a:lnTo>
                    <a:pt x="0" y="0"/>
                  </a:lnTo>
                  <a:lnTo>
                    <a:pt x="67323" y="1668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pSp>
      <p:sp>
        <p:nvSpPr>
          <p:cNvPr id="41" name="Freeform: Shape 40">
            <a:extLst>
              <a:ext uri="{FF2B5EF4-FFF2-40B4-BE49-F238E27FC236}">
                <a16:creationId xmlns:a16="http://schemas.microsoft.com/office/drawing/2014/main" id="{A394BED1-F883-C413-2BB3-F92F65216F97}"/>
              </a:ext>
            </a:extLst>
          </p:cNvPr>
          <p:cNvSpPr/>
          <p:nvPr/>
        </p:nvSpPr>
        <p:spPr>
          <a:xfrm flipV="1">
            <a:off x="4220746" y="3495062"/>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42" name="Freeform: Shape 41">
            <a:extLst>
              <a:ext uri="{FF2B5EF4-FFF2-40B4-BE49-F238E27FC236}">
                <a16:creationId xmlns:a16="http://schemas.microsoft.com/office/drawing/2014/main" id="{70A6A54B-90A1-864B-27A9-88B687383213}"/>
              </a:ext>
            </a:extLst>
          </p:cNvPr>
          <p:cNvSpPr/>
          <p:nvPr/>
        </p:nvSpPr>
        <p:spPr>
          <a:xfrm flipV="1">
            <a:off x="5567766" y="5357316"/>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40" name="Freeform: Shape 39">
            <a:extLst>
              <a:ext uri="{FF2B5EF4-FFF2-40B4-BE49-F238E27FC236}">
                <a16:creationId xmlns:a16="http://schemas.microsoft.com/office/drawing/2014/main" id="{6885F3F4-0007-9AC4-FB4D-5E62918FFE81}"/>
              </a:ext>
            </a:extLst>
          </p:cNvPr>
          <p:cNvSpPr/>
          <p:nvPr/>
        </p:nvSpPr>
        <p:spPr>
          <a:xfrm flipV="1">
            <a:off x="2804773" y="1624748"/>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pSp>
        <p:nvGrpSpPr>
          <p:cNvPr id="99" name="Group 98">
            <a:extLst>
              <a:ext uri="{FF2B5EF4-FFF2-40B4-BE49-F238E27FC236}">
                <a16:creationId xmlns:a16="http://schemas.microsoft.com/office/drawing/2014/main" id="{27C2DC5D-069F-1F0E-04D8-E639F46A1144}"/>
              </a:ext>
            </a:extLst>
          </p:cNvPr>
          <p:cNvGrpSpPr/>
          <p:nvPr/>
        </p:nvGrpSpPr>
        <p:grpSpPr>
          <a:xfrm>
            <a:off x="8221368" y="15500"/>
            <a:ext cx="3955013" cy="5040161"/>
            <a:chOff x="8221368" y="15500"/>
            <a:chExt cx="3955013" cy="5040161"/>
          </a:xfrm>
        </p:grpSpPr>
        <p:sp>
          <p:nvSpPr>
            <p:cNvPr id="77" name="Freeform: Shape 76">
              <a:extLst>
                <a:ext uri="{FF2B5EF4-FFF2-40B4-BE49-F238E27FC236}">
                  <a16:creationId xmlns:a16="http://schemas.microsoft.com/office/drawing/2014/main" id="{F2E126C8-D542-ABAD-24D2-46D79A1BFB16}"/>
                </a:ext>
              </a:extLst>
            </p:cNvPr>
            <p:cNvSpPr/>
            <p:nvPr/>
          </p:nvSpPr>
          <p:spPr>
            <a:xfrm flipH="1">
              <a:off x="8221368" y="15500"/>
              <a:ext cx="3955013" cy="1366865"/>
            </a:xfrm>
            <a:custGeom>
              <a:avLst/>
              <a:gdLst>
                <a:gd name="connsiteX0" fmla="*/ 3413214 w 3955013"/>
                <a:gd name="connsiteY0" fmla="*/ 0 h 1366865"/>
                <a:gd name="connsiteX1" fmla="*/ 0 w 3955013"/>
                <a:gd name="connsiteY1" fmla="*/ 0 h 1366865"/>
                <a:gd name="connsiteX2" fmla="*/ 0 w 3955013"/>
                <a:gd name="connsiteY2" fmla="*/ 1364364 h 1366865"/>
                <a:gd name="connsiteX3" fmla="*/ 3955013 w 3955013"/>
                <a:gd name="connsiteY3" fmla="*/ 1366865 h 1366865"/>
                <a:gd name="connsiteX4" fmla="*/ 3417749 w 3955013"/>
                <a:gd name="connsiteY4" fmla="*/ 10967 h 136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5013" h="1366865">
                  <a:moveTo>
                    <a:pt x="3413214" y="0"/>
                  </a:moveTo>
                  <a:lnTo>
                    <a:pt x="0" y="0"/>
                  </a:lnTo>
                  <a:lnTo>
                    <a:pt x="0" y="1364364"/>
                  </a:lnTo>
                  <a:lnTo>
                    <a:pt x="3955013" y="1366865"/>
                  </a:lnTo>
                  <a:cubicBezTo>
                    <a:pt x="3895314" y="1178468"/>
                    <a:pt x="3682382" y="652493"/>
                    <a:pt x="3417749" y="10967"/>
                  </a:cubicBez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79" name="Freeform: Shape 78">
              <a:extLst>
                <a:ext uri="{FF2B5EF4-FFF2-40B4-BE49-F238E27FC236}">
                  <a16:creationId xmlns:a16="http://schemas.microsoft.com/office/drawing/2014/main" id="{DA3F977F-EA5B-1AD6-195F-8E4B7342589B}"/>
                </a:ext>
              </a:extLst>
            </p:cNvPr>
            <p:cNvSpPr/>
            <p:nvPr/>
          </p:nvSpPr>
          <p:spPr>
            <a:xfrm flipH="1">
              <a:off x="9581852" y="15500"/>
              <a:ext cx="2594529" cy="3270172"/>
            </a:xfrm>
            <a:custGeom>
              <a:avLst/>
              <a:gdLst>
                <a:gd name="connsiteX0" fmla="*/ 1265284 w 2594529"/>
                <a:gd name="connsiteY0" fmla="*/ 0 h 3270172"/>
                <a:gd name="connsiteX1" fmla="*/ 0 w 2594529"/>
                <a:gd name="connsiteY1" fmla="*/ 0 h 3270172"/>
                <a:gd name="connsiteX2" fmla="*/ 0 w 2594529"/>
                <a:gd name="connsiteY2" fmla="*/ 3268532 h 3270172"/>
                <a:gd name="connsiteX3" fmla="*/ 2594529 w 2594529"/>
                <a:gd name="connsiteY3" fmla="*/ 3270172 h 3270172"/>
                <a:gd name="connsiteX4" fmla="*/ 1374861 w 2594529"/>
                <a:gd name="connsiteY4" fmla="*/ 266432 h 327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29" h="3270172">
                  <a:moveTo>
                    <a:pt x="1265284" y="0"/>
                  </a:moveTo>
                  <a:lnTo>
                    <a:pt x="0" y="0"/>
                  </a:lnTo>
                  <a:lnTo>
                    <a:pt x="0" y="3268532"/>
                  </a:lnTo>
                  <a:lnTo>
                    <a:pt x="2594529" y="3270172"/>
                  </a:lnTo>
                  <a:cubicBezTo>
                    <a:pt x="2487070" y="2931057"/>
                    <a:pt x="1883139" y="1498190"/>
                    <a:pt x="1374861" y="266432"/>
                  </a:cubicBez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81" name="Freeform: Shape 80">
              <a:extLst>
                <a:ext uri="{FF2B5EF4-FFF2-40B4-BE49-F238E27FC236}">
                  <a16:creationId xmlns:a16="http://schemas.microsoft.com/office/drawing/2014/main" id="{A815C2DC-33C8-6BEF-65CB-F106349031FE}"/>
                </a:ext>
              </a:extLst>
            </p:cNvPr>
            <p:cNvSpPr/>
            <p:nvPr/>
          </p:nvSpPr>
          <p:spPr>
            <a:xfrm flipH="1">
              <a:off x="11016194" y="2195739"/>
              <a:ext cx="1160187" cy="2859922"/>
            </a:xfrm>
            <a:custGeom>
              <a:avLst/>
              <a:gdLst>
                <a:gd name="connsiteX0" fmla="*/ 0 w 1160187"/>
                <a:gd name="connsiteY0" fmla="*/ 0 h 2859922"/>
                <a:gd name="connsiteX1" fmla="*/ 0 w 1160187"/>
                <a:gd name="connsiteY1" fmla="*/ 2859189 h 2859922"/>
                <a:gd name="connsiteX2" fmla="*/ 1160187 w 1160187"/>
                <a:gd name="connsiteY2" fmla="*/ 2859922 h 2859922"/>
                <a:gd name="connsiteX3" fmla="*/ 112676 w 1160187"/>
                <a:gd name="connsiteY3" fmla="*/ 272440 h 2859922"/>
              </a:gdLst>
              <a:ahLst/>
              <a:cxnLst>
                <a:cxn ang="0">
                  <a:pos x="connsiteX0" y="connsiteY0"/>
                </a:cxn>
                <a:cxn ang="0">
                  <a:pos x="connsiteX1" y="connsiteY1"/>
                </a:cxn>
                <a:cxn ang="0">
                  <a:pos x="connsiteX2" y="connsiteY2"/>
                </a:cxn>
                <a:cxn ang="0">
                  <a:pos x="connsiteX3" y="connsiteY3"/>
                </a:cxn>
              </a:cxnLst>
              <a:rect l="l" t="t" r="r" b="b"/>
              <a:pathLst>
                <a:path w="1160187" h="2859922">
                  <a:moveTo>
                    <a:pt x="0" y="0"/>
                  </a:moveTo>
                  <a:lnTo>
                    <a:pt x="0" y="2859189"/>
                  </a:lnTo>
                  <a:lnTo>
                    <a:pt x="1160187" y="2859922"/>
                  </a:lnTo>
                  <a:cubicBezTo>
                    <a:pt x="1064669" y="2558487"/>
                    <a:pt x="576875" y="1392852"/>
                    <a:pt x="112676" y="272440"/>
                  </a:cubicBezTo>
                  <a:close/>
                </a:path>
              </a:pathLst>
            </a:custGeom>
            <a:solidFill>
              <a:schemeClr val="tx1">
                <a:lumMod val="75000"/>
                <a:lumOff val="2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grpSp>
      <p:grpSp>
        <p:nvGrpSpPr>
          <p:cNvPr id="100" name="Group 99">
            <a:extLst>
              <a:ext uri="{FF2B5EF4-FFF2-40B4-BE49-F238E27FC236}">
                <a16:creationId xmlns:a16="http://schemas.microsoft.com/office/drawing/2014/main" id="{585309C2-0561-4895-9D0A-9401EBB26643}"/>
              </a:ext>
            </a:extLst>
          </p:cNvPr>
          <p:cNvGrpSpPr/>
          <p:nvPr/>
        </p:nvGrpSpPr>
        <p:grpSpPr>
          <a:xfrm>
            <a:off x="121" y="3929756"/>
            <a:ext cx="2870324" cy="2895796"/>
            <a:chOff x="121" y="3929756"/>
            <a:chExt cx="2870324" cy="2895796"/>
          </a:xfrm>
        </p:grpSpPr>
        <p:sp>
          <p:nvSpPr>
            <p:cNvPr id="83" name="Freeform: Shape 82">
              <a:extLst>
                <a:ext uri="{FF2B5EF4-FFF2-40B4-BE49-F238E27FC236}">
                  <a16:creationId xmlns:a16="http://schemas.microsoft.com/office/drawing/2014/main" id="{F2BEE684-E995-50EF-22EB-A911EF11FA25}"/>
                </a:ext>
              </a:extLst>
            </p:cNvPr>
            <p:cNvSpPr/>
            <p:nvPr/>
          </p:nvSpPr>
          <p:spPr>
            <a:xfrm flipH="1">
              <a:off x="121" y="3929756"/>
              <a:ext cx="1509840" cy="2895796"/>
            </a:xfrm>
            <a:custGeom>
              <a:avLst/>
              <a:gdLst>
                <a:gd name="connsiteX0" fmla="*/ 0 w 1509840"/>
                <a:gd name="connsiteY0" fmla="*/ 0 h 2895796"/>
                <a:gd name="connsiteX1" fmla="*/ 1119029 w 1509840"/>
                <a:gd name="connsiteY1" fmla="*/ 2895796 h 2895796"/>
                <a:gd name="connsiteX2" fmla="*/ 1509840 w 1509840"/>
                <a:gd name="connsiteY2" fmla="*/ 2895796 h 2895796"/>
                <a:gd name="connsiteX3" fmla="*/ 1509840 w 1509840"/>
                <a:gd name="connsiteY3" fmla="*/ 434 h 2895796"/>
              </a:gdLst>
              <a:ahLst/>
              <a:cxnLst>
                <a:cxn ang="0">
                  <a:pos x="connsiteX0" y="connsiteY0"/>
                </a:cxn>
                <a:cxn ang="0">
                  <a:pos x="connsiteX1" y="connsiteY1"/>
                </a:cxn>
                <a:cxn ang="0">
                  <a:pos x="connsiteX2" y="connsiteY2"/>
                </a:cxn>
                <a:cxn ang="0">
                  <a:pos x="connsiteX3" y="connsiteY3"/>
                </a:cxn>
              </a:cxnLst>
              <a:rect l="l" t="t" r="r" b="b"/>
              <a:pathLst>
                <a:path w="1509840" h="2895796">
                  <a:moveTo>
                    <a:pt x="0" y="0"/>
                  </a:moveTo>
                  <a:lnTo>
                    <a:pt x="1119029" y="2895796"/>
                  </a:lnTo>
                  <a:lnTo>
                    <a:pt x="1509840" y="2895796"/>
                  </a:lnTo>
                  <a:lnTo>
                    <a:pt x="1509840" y="434"/>
                  </a:ln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85" name="Freeform: Shape 84">
              <a:extLst>
                <a:ext uri="{FF2B5EF4-FFF2-40B4-BE49-F238E27FC236}">
                  <a16:creationId xmlns:a16="http://schemas.microsoft.com/office/drawing/2014/main" id="{0AFAEC24-B0DE-EF72-3716-F76D470E2C09}"/>
                </a:ext>
              </a:extLst>
            </p:cNvPr>
            <p:cNvSpPr/>
            <p:nvPr/>
          </p:nvSpPr>
          <p:spPr>
            <a:xfrm flipH="1">
              <a:off x="121" y="5833063"/>
              <a:ext cx="2870324" cy="992489"/>
            </a:xfrm>
            <a:custGeom>
              <a:avLst/>
              <a:gdLst>
                <a:gd name="connsiteX0" fmla="*/ 0 w 2870324"/>
                <a:gd name="connsiteY0" fmla="*/ 0 h 992489"/>
                <a:gd name="connsiteX1" fmla="*/ 383530 w 2870324"/>
                <a:gd name="connsiteY1" fmla="*/ 992489 h 992489"/>
                <a:gd name="connsiteX2" fmla="*/ 2870324 w 2870324"/>
                <a:gd name="connsiteY2" fmla="*/ 992489 h 992489"/>
                <a:gd name="connsiteX3" fmla="*/ 2870324 w 2870324"/>
                <a:gd name="connsiteY3" fmla="*/ 826 h 992489"/>
              </a:gdLst>
              <a:ahLst/>
              <a:cxnLst>
                <a:cxn ang="0">
                  <a:pos x="connsiteX0" y="connsiteY0"/>
                </a:cxn>
                <a:cxn ang="0">
                  <a:pos x="connsiteX1" y="connsiteY1"/>
                </a:cxn>
                <a:cxn ang="0">
                  <a:pos x="connsiteX2" y="connsiteY2"/>
                </a:cxn>
                <a:cxn ang="0">
                  <a:pos x="connsiteX3" y="connsiteY3"/>
                </a:cxn>
              </a:cxnLst>
              <a:rect l="l" t="t" r="r" b="b"/>
              <a:pathLst>
                <a:path w="2870324" h="992489">
                  <a:moveTo>
                    <a:pt x="0" y="0"/>
                  </a:moveTo>
                  <a:lnTo>
                    <a:pt x="383530" y="992489"/>
                  </a:lnTo>
                  <a:lnTo>
                    <a:pt x="2870324" y="992489"/>
                  </a:lnTo>
                  <a:lnTo>
                    <a:pt x="2870324" y="826"/>
                  </a:ln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grpSp>
      <p:sp>
        <p:nvSpPr>
          <p:cNvPr id="68" name="Rectangle 1">
            <a:extLst>
              <a:ext uri="{FF2B5EF4-FFF2-40B4-BE49-F238E27FC236}">
                <a16:creationId xmlns:a16="http://schemas.microsoft.com/office/drawing/2014/main" id="{AFBA02ED-31D0-6230-6397-B59BAF12434C}"/>
              </a:ext>
            </a:extLst>
          </p:cNvPr>
          <p:cNvSpPr/>
          <p:nvPr/>
        </p:nvSpPr>
        <p:spPr>
          <a:xfrm flipH="1">
            <a:off x="-1631867" y="7603052"/>
            <a:ext cx="5936654" cy="4904769"/>
          </a:xfrm>
          <a:custGeom>
            <a:avLst/>
            <a:gdLst>
              <a:gd name="connsiteX0" fmla="*/ 0 w 1676400"/>
              <a:gd name="connsiteY0" fmla="*/ 0 h 533400"/>
              <a:gd name="connsiteX1" fmla="*/ 1676400 w 1676400"/>
              <a:gd name="connsiteY1" fmla="*/ 0 h 533400"/>
              <a:gd name="connsiteX2" fmla="*/ 1676400 w 1676400"/>
              <a:gd name="connsiteY2" fmla="*/ 533400 h 533400"/>
              <a:gd name="connsiteX3" fmla="*/ 0 w 1676400"/>
              <a:gd name="connsiteY3" fmla="*/ 533400 h 533400"/>
              <a:gd name="connsiteX4" fmla="*/ 0 w 1676400"/>
              <a:gd name="connsiteY4" fmla="*/ 0 h 533400"/>
              <a:gd name="connsiteX0" fmla="*/ 221130 w 1897530"/>
              <a:gd name="connsiteY0" fmla="*/ 0 h 533400"/>
              <a:gd name="connsiteX1" fmla="*/ 1897530 w 1897530"/>
              <a:gd name="connsiteY1" fmla="*/ 0 h 533400"/>
              <a:gd name="connsiteX2" fmla="*/ 1897530 w 1897530"/>
              <a:gd name="connsiteY2" fmla="*/ 533400 h 533400"/>
              <a:gd name="connsiteX3" fmla="*/ 0 w 1897530"/>
              <a:gd name="connsiteY3" fmla="*/ 533400 h 533400"/>
              <a:gd name="connsiteX4" fmla="*/ 221130 w 1897530"/>
              <a:gd name="connsiteY4" fmla="*/ 0 h 533400"/>
              <a:gd name="connsiteX0" fmla="*/ 0 w 3122706"/>
              <a:gd name="connsiteY0" fmla="*/ 0 h 533400"/>
              <a:gd name="connsiteX1" fmla="*/ 3122706 w 3122706"/>
              <a:gd name="connsiteY1" fmla="*/ 0 h 533400"/>
              <a:gd name="connsiteX2" fmla="*/ 3122706 w 3122706"/>
              <a:gd name="connsiteY2" fmla="*/ 533400 h 533400"/>
              <a:gd name="connsiteX3" fmla="*/ 1225176 w 3122706"/>
              <a:gd name="connsiteY3" fmla="*/ 533400 h 533400"/>
              <a:gd name="connsiteX4" fmla="*/ 0 w 3122706"/>
              <a:gd name="connsiteY4" fmla="*/ 0 h 533400"/>
              <a:gd name="connsiteX0" fmla="*/ 209177 w 3331883"/>
              <a:gd name="connsiteY0" fmla="*/ 0 h 533400"/>
              <a:gd name="connsiteX1" fmla="*/ 3331883 w 3331883"/>
              <a:gd name="connsiteY1" fmla="*/ 0 h 533400"/>
              <a:gd name="connsiteX2" fmla="*/ 3331883 w 3331883"/>
              <a:gd name="connsiteY2" fmla="*/ 533400 h 533400"/>
              <a:gd name="connsiteX3" fmla="*/ 0 w 3331883"/>
              <a:gd name="connsiteY3" fmla="*/ 533400 h 533400"/>
              <a:gd name="connsiteX4" fmla="*/ 209177 w 3331883"/>
              <a:gd name="connsiteY4" fmla="*/ 0 h 533400"/>
              <a:gd name="connsiteX0" fmla="*/ 209177 w 3331883"/>
              <a:gd name="connsiteY0" fmla="*/ 0 h 533400"/>
              <a:gd name="connsiteX1" fmla="*/ 3331883 w 3331883"/>
              <a:gd name="connsiteY1" fmla="*/ 0 h 533400"/>
              <a:gd name="connsiteX2" fmla="*/ 3331883 w 3331883"/>
              <a:gd name="connsiteY2" fmla="*/ 533400 h 533400"/>
              <a:gd name="connsiteX3" fmla="*/ 0 w 3331883"/>
              <a:gd name="connsiteY3" fmla="*/ 533400 h 533400"/>
              <a:gd name="connsiteX4" fmla="*/ 209177 w 3331883"/>
              <a:gd name="connsiteY4" fmla="*/ 0 h 533400"/>
              <a:gd name="connsiteX0" fmla="*/ 209177 w 3331883"/>
              <a:gd name="connsiteY0" fmla="*/ 0 h 533400"/>
              <a:gd name="connsiteX1" fmla="*/ 3331883 w 3331883"/>
              <a:gd name="connsiteY1" fmla="*/ 0 h 533400"/>
              <a:gd name="connsiteX2" fmla="*/ 3331883 w 3331883"/>
              <a:gd name="connsiteY2" fmla="*/ 503518 h 533400"/>
              <a:gd name="connsiteX3" fmla="*/ 0 w 3331883"/>
              <a:gd name="connsiteY3" fmla="*/ 533400 h 533400"/>
              <a:gd name="connsiteX4" fmla="*/ 209177 w 3331883"/>
              <a:gd name="connsiteY4" fmla="*/ 0 h 533400"/>
              <a:gd name="connsiteX0" fmla="*/ 179295 w 3302001"/>
              <a:gd name="connsiteY0" fmla="*/ 0 h 503518"/>
              <a:gd name="connsiteX1" fmla="*/ 3302001 w 3302001"/>
              <a:gd name="connsiteY1" fmla="*/ 0 h 503518"/>
              <a:gd name="connsiteX2" fmla="*/ 3302001 w 3302001"/>
              <a:gd name="connsiteY2" fmla="*/ 503518 h 503518"/>
              <a:gd name="connsiteX3" fmla="*/ 0 w 3302001"/>
              <a:gd name="connsiteY3" fmla="*/ 491565 h 503518"/>
              <a:gd name="connsiteX4" fmla="*/ 179295 w 3302001"/>
              <a:gd name="connsiteY4" fmla="*/ 0 h 503518"/>
              <a:gd name="connsiteX0" fmla="*/ 191248 w 3313954"/>
              <a:gd name="connsiteY0" fmla="*/ 0 h 503518"/>
              <a:gd name="connsiteX1" fmla="*/ 3313954 w 3313954"/>
              <a:gd name="connsiteY1" fmla="*/ 0 h 503518"/>
              <a:gd name="connsiteX2" fmla="*/ 3313954 w 3313954"/>
              <a:gd name="connsiteY2" fmla="*/ 503518 h 503518"/>
              <a:gd name="connsiteX3" fmla="*/ 0 w 3313954"/>
              <a:gd name="connsiteY3" fmla="*/ 491565 h 503518"/>
              <a:gd name="connsiteX4" fmla="*/ 191248 w 3313954"/>
              <a:gd name="connsiteY4" fmla="*/ 0 h 503518"/>
              <a:gd name="connsiteX0" fmla="*/ 209177 w 3331883"/>
              <a:gd name="connsiteY0" fmla="*/ 0 h 503518"/>
              <a:gd name="connsiteX1" fmla="*/ 3331883 w 3331883"/>
              <a:gd name="connsiteY1" fmla="*/ 0 h 503518"/>
              <a:gd name="connsiteX2" fmla="*/ 3331883 w 3331883"/>
              <a:gd name="connsiteY2" fmla="*/ 503518 h 503518"/>
              <a:gd name="connsiteX3" fmla="*/ 0 w 3331883"/>
              <a:gd name="connsiteY3" fmla="*/ 503518 h 503518"/>
              <a:gd name="connsiteX4" fmla="*/ 209177 w 3331883"/>
              <a:gd name="connsiteY4" fmla="*/ 0 h 503518"/>
              <a:gd name="connsiteX0" fmla="*/ 209177 w 3331883"/>
              <a:gd name="connsiteY0" fmla="*/ 0 h 508515"/>
              <a:gd name="connsiteX1" fmla="*/ 3331883 w 3331883"/>
              <a:gd name="connsiteY1" fmla="*/ 0 h 508515"/>
              <a:gd name="connsiteX2" fmla="*/ 3331883 w 3331883"/>
              <a:gd name="connsiteY2" fmla="*/ 508515 h 508515"/>
              <a:gd name="connsiteX3" fmla="*/ 0 w 3331883"/>
              <a:gd name="connsiteY3" fmla="*/ 503518 h 508515"/>
              <a:gd name="connsiteX4" fmla="*/ 209177 w 3331883"/>
              <a:gd name="connsiteY4" fmla="*/ 0 h 508515"/>
              <a:gd name="connsiteX0" fmla="*/ 209177 w 3331883"/>
              <a:gd name="connsiteY0" fmla="*/ 0 h 508515"/>
              <a:gd name="connsiteX1" fmla="*/ 3331883 w 3331883"/>
              <a:gd name="connsiteY1" fmla="*/ 0 h 508515"/>
              <a:gd name="connsiteX2" fmla="*/ 3331883 w 3331883"/>
              <a:gd name="connsiteY2" fmla="*/ 508515 h 508515"/>
              <a:gd name="connsiteX3" fmla="*/ 0 w 3331883"/>
              <a:gd name="connsiteY3" fmla="*/ 506016 h 508515"/>
              <a:gd name="connsiteX4" fmla="*/ 209177 w 3331883"/>
              <a:gd name="connsiteY4" fmla="*/ 0 h 508515"/>
              <a:gd name="connsiteX0" fmla="*/ 0 w 4690249"/>
              <a:gd name="connsiteY0" fmla="*/ 0 h 513539"/>
              <a:gd name="connsiteX1" fmla="*/ 4690249 w 4690249"/>
              <a:gd name="connsiteY1" fmla="*/ 5024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20097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5346 h 518885"/>
              <a:gd name="connsiteX1" fmla="*/ 4690249 w 4690249"/>
              <a:gd name="connsiteY1" fmla="*/ 0 h 518885"/>
              <a:gd name="connsiteX2" fmla="*/ 4690249 w 4690249"/>
              <a:gd name="connsiteY2" fmla="*/ 518885 h 518885"/>
              <a:gd name="connsiteX3" fmla="*/ 1358366 w 4690249"/>
              <a:gd name="connsiteY3" fmla="*/ 516386 h 518885"/>
              <a:gd name="connsiteX4" fmla="*/ 0 w 4690249"/>
              <a:gd name="connsiteY4" fmla="*/ 5346 h 518885"/>
              <a:gd name="connsiteX0" fmla="*/ 0 w 4690249"/>
              <a:gd name="connsiteY0" fmla="*/ 0 h 513539"/>
              <a:gd name="connsiteX1" fmla="*/ 4684091 w 4690249"/>
              <a:gd name="connsiteY1" fmla="*/ 812 h 513539"/>
              <a:gd name="connsiteX2" fmla="*/ 4690249 w 4690249"/>
              <a:gd name="connsiteY2" fmla="*/ 513539 h 513539"/>
              <a:gd name="connsiteX3" fmla="*/ 1358366 w 4690249"/>
              <a:gd name="connsiteY3" fmla="*/ 511040 h 513539"/>
              <a:gd name="connsiteX4" fmla="*/ 0 w 4690249"/>
              <a:gd name="connsiteY4" fmla="*/ 0 h 513539"/>
              <a:gd name="connsiteX0" fmla="*/ 0 w 4690841"/>
              <a:gd name="connsiteY0" fmla="*/ 0 h 513539"/>
              <a:gd name="connsiteX1" fmla="*/ 4690249 w 4690841"/>
              <a:gd name="connsiteY1" fmla="*/ 812 h 513539"/>
              <a:gd name="connsiteX2" fmla="*/ 4690249 w 4690841"/>
              <a:gd name="connsiteY2" fmla="*/ 513539 h 513539"/>
              <a:gd name="connsiteX3" fmla="*/ 1358366 w 4690841"/>
              <a:gd name="connsiteY3" fmla="*/ 511040 h 513539"/>
              <a:gd name="connsiteX4" fmla="*/ 0 w 4690841"/>
              <a:gd name="connsiteY4" fmla="*/ 0 h 513539"/>
              <a:gd name="connsiteX0" fmla="*/ 196422 w 4887263"/>
              <a:gd name="connsiteY0" fmla="*/ 0 h 513539"/>
              <a:gd name="connsiteX1" fmla="*/ 4886671 w 4887263"/>
              <a:gd name="connsiteY1" fmla="*/ 812 h 513539"/>
              <a:gd name="connsiteX2" fmla="*/ 4886671 w 4887263"/>
              <a:gd name="connsiteY2" fmla="*/ 513539 h 513539"/>
              <a:gd name="connsiteX3" fmla="*/ 0 w 4887263"/>
              <a:gd name="connsiteY3" fmla="*/ 507961 h 513539"/>
              <a:gd name="connsiteX4" fmla="*/ 196422 w 4887263"/>
              <a:gd name="connsiteY4" fmla="*/ 0 h 513539"/>
              <a:gd name="connsiteX0" fmla="*/ 196422 w 4889749"/>
              <a:gd name="connsiteY0" fmla="*/ 0 h 510460"/>
              <a:gd name="connsiteX1" fmla="*/ 4886671 w 4889749"/>
              <a:gd name="connsiteY1" fmla="*/ 812 h 510460"/>
              <a:gd name="connsiteX2" fmla="*/ 4889749 w 4889749"/>
              <a:gd name="connsiteY2" fmla="*/ 510460 h 510460"/>
              <a:gd name="connsiteX3" fmla="*/ 0 w 4889749"/>
              <a:gd name="connsiteY3" fmla="*/ 507961 h 510460"/>
              <a:gd name="connsiteX4" fmla="*/ 196422 w 4889749"/>
              <a:gd name="connsiteY4" fmla="*/ 0 h 510460"/>
              <a:gd name="connsiteX0" fmla="*/ 196422 w 4886944"/>
              <a:gd name="connsiteY0" fmla="*/ 0 h 507961"/>
              <a:gd name="connsiteX1" fmla="*/ 4886671 w 4886944"/>
              <a:gd name="connsiteY1" fmla="*/ 812 h 507961"/>
              <a:gd name="connsiteX2" fmla="*/ 4880513 w 4886944"/>
              <a:gd name="connsiteY2" fmla="*/ 504302 h 507961"/>
              <a:gd name="connsiteX3" fmla="*/ 0 w 4886944"/>
              <a:gd name="connsiteY3" fmla="*/ 507961 h 507961"/>
              <a:gd name="connsiteX4" fmla="*/ 196422 w 4886944"/>
              <a:gd name="connsiteY4" fmla="*/ 0 h 507961"/>
              <a:gd name="connsiteX0" fmla="*/ 196422 w 4887138"/>
              <a:gd name="connsiteY0" fmla="*/ 0 h 507961"/>
              <a:gd name="connsiteX1" fmla="*/ 4886671 w 4887138"/>
              <a:gd name="connsiteY1" fmla="*/ 812 h 507961"/>
              <a:gd name="connsiteX2" fmla="*/ 4885275 w 4887138"/>
              <a:gd name="connsiteY2" fmla="*/ 499540 h 507961"/>
              <a:gd name="connsiteX3" fmla="*/ 0 w 4887138"/>
              <a:gd name="connsiteY3" fmla="*/ 507961 h 507961"/>
              <a:gd name="connsiteX4" fmla="*/ 196422 w 4887138"/>
              <a:gd name="connsiteY4" fmla="*/ 0 h 507961"/>
              <a:gd name="connsiteX0" fmla="*/ 196422 w 4887138"/>
              <a:gd name="connsiteY0" fmla="*/ 0 h 507961"/>
              <a:gd name="connsiteX1" fmla="*/ 4886671 w 4887138"/>
              <a:gd name="connsiteY1" fmla="*/ 812 h 507961"/>
              <a:gd name="connsiteX2" fmla="*/ 4885275 w 4887138"/>
              <a:gd name="connsiteY2" fmla="*/ 504302 h 507961"/>
              <a:gd name="connsiteX3" fmla="*/ 0 w 4887138"/>
              <a:gd name="connsiteY3" fmla="*/ 507961 h 507961"/>
              <a:gd name="connsiteX4" fmla="*/ 196422 w 4887138"/>
              <a:gd name="connsiteY4" fmla="*/ 0 h 507961"/>
              <a:gd name="connsiteX0" fmla="*/ 196422 w 4892419"/>
              <a:gd name="connsiteY0" fmla="*/ 0 h 507961"/>
              <a:gd name="connsiteX1" fmla="*/ 4886671 w 4892419"/>
              <a:gd name="connsiteY1" fmla="*/ 812 h 507961"/>
              <a:gd name="connsiteX2" fmla="*/ 4892419 w 4892419"/>
              <a:gd name="connsiteY2" fmla="*/ 499540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499540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0 w 4695997"/>
              <a:gd name="connsiteY0" fmla="*/ 0 h 1108036"/>
              <a:gd name="connsiteX1" fmla="*/ 4695012 w 4695997"/>
              <a:gd name="connsiteY1" fmla="*/ 812 h 1108036"/>
              <a:gd name="connsiteX2" fmla="*/ 4695997 w 4695997"/>
              <a:gd name="connsiteY2" fmla="*/ 506683 h 1108036"/>
              <a:gd name="connsiteX3" fmla="*/ 590523 w 4695997"/>
              <a:gd name="connsiteY3" fmla="*/ 1108036 h 1108036"/>
              <a:gd name="connsiteX4" fmla="*/ 0 w 4695997"/>
              <a:gd name="connsiteY4" fmla="*/ 0 h 1108036"/>
              <a:gd name="connsiteX0" fmla="*/ 0 w 4732318"/>
              <a:gd name="connsiteY0" fmla="*/ 0 h 1154383"/>
              <a:gd name="connsiteX1" fmla="*/ 4695012 w 4732318"/>
              <a:gd name="connsiteY1" fmla="*/ 812 h 1154383"/>
              <a:gd name="connsiteX2" fmla="*/ 4732318 w 4732318"/>
              <a:gd name="connsiteY2" fmla="*/ 1154383 h 1154383"/>
              <a:gd name="connsiteX3" fmla="*/ 590523 w 4732318"/>
              <a:gd name="connsiteY3" fmla="*/ 1108036 h 1154383"/>
              <a:gd name="connsiteX4" fmla="*/ 0 w 4732318"/>
              <a:gd name="connsiteY4" fmla="*/ 0 h 1154383"/>
              <a:gd name="connsiteX0" fmla="*/ 0 w 4695997"/>
              <a:gd name="connsiteY0" fmla="*/ 0 h 1135333"/>
              <a:gd name="connsiteX1" fmla="*/ 4695012 w 4695997"/>
              <a:gd name="connsiteY1" fmla="*/ 812 h 1135333"/>
              <a:gd name="connsiteX2" fmla="*/ 4695997 w 4695997"/>
              <a:gd name="connsiteY2" fmla="*/ 1135333 h 1135333"/>
              <a:gd name="connsiteX3" fmla="*/ 590523 w 4695997"/>
              <a:gd name="connsiteY3" fmla="*/ 1108036 h 1135333"/>
              <a:gd name="connsiteX4" fmla="*/ 0 w 4695997"/>
              <a:gd name="connsiteY4" fmla="*/ 0 h 1135333"/>
              <a:gd name="connsiteX0" fmla="*/ 0 w 4695997"/>
              <a:gd name="connsiteY0" fmla="*/ 0 h 1139138"/>
              <a:gd name="connsiteX1" fmla="*/ 4695012 w 4695997"/>
              <a:gd name="connsiteY1" fmla="*/ 812 h 1139138"/>
              <a:gd name="connsiteX2" fmla="*/ 4695997 w 4695997"/>
              <a:gd name="connsiteY2" fmla="*/ 1135333 h 1139138"/>
              <a:gd name="connsiteX3" fmla="*/ 606335 w 4695997"/>
              <a:gd name="connsiteY3" fmla="*/ 1139138 h 1139138"/>
              <a:gd name="connsiteX4" fmla="*/ 0 w 4695997"/>
              <a:gd name="connsiteY4" fmla="*/ 0 h 1139138"/>
              <a:gd name="connsiteX0" fmla="*/ 0 w 4695997"/>
              <a:gd name="connsiteY0" fmla="*/ 0 h 1139138"/>
              <a:gd name="connsiteX1" fmla="*/ 4695012 w 4695997"/>
              <a:gd name="connsiteY1" fmla="*/ 812 h 1139138"/>
              <a:gd name="connsiteX2" fmla="*/ 4695997 w 4695997"/>
              <a:gd name="connsiteY2" fmla="*/ 1135333 h 1139138"/>
              <a:gd name="connsiteX3" fmla="*/ 535178 w 4695997"/>
              <a:gd name="connsiteY3" fmla="*/ 1139138 h 1139138"/>
              <a:gd name="connsiteX4" fmla="*/ 0 w 4695997"/>
              <a:gd name="connsiteY4" fmla="*/ 0 h 1139138"/>
              <a:gd name="connsiteX0" fmla="*/ 0 w 4695997"/>
              <a:gd name="connsiteY0" fmla="*/ 0 h 1139138"/>
              <a:gd name="connsiteX1" fmla="*/ 4695012 w 4695997"/>
              <a:gd name="connsiteY1" fmla="*/ 812 h 1139138"/>
              <a:gd name="connsiteX2" fmla="*/ 4695997 w 4695997"/>
              <a:gd name="connsiteY2" fmla="*/ 1135333 h 1139138"/>
              <a:gd name="connsiteX3" fmla="*/ 558898 w 4695997"/>
              <a:gd name="connsiteY3" fmla="*/ 1139138 h 1139138"/>
              <a:gd name="connsiteX4" fmla="*/ 0 w 4695997"/>
              <a:gd name="connsiteY4" fmla="*/ 0 h 1139138"/>
              <a:gd name="connsiteX0" fmla="*/ 0 w 4695997"/>
              <a:gd name="connsiteY0" fmla="*/ 0 h 1135333"/>
              <a:gd name="connsiteX1" fmla="*/ 4695012 w 4695997"/>
              <a:gd name="connsiteY1" fmla="*/ 812 h 1135333"/>
              <a:gd name="connsiteX2" fmla="*/ 4695997 w 4695997"/>
              <a:gd name="connsiteY2" fmla="*/ 1135333 h 1135333"/>
              <a:gd name="connsiteX3" fmla="*/ 558898 w 4695997"/>
              <a:gd name="connsiteY3" fmla="*/ 1126697 h 1135333"/>
              <a:gd name="connsiteX4" fmla="*/ 0 w 4695997"/>
              <a:gd name="connsiteY4" fmla="*/ 0 h 1135333"/>
              <a:gd name="connsiteX0" fmla="*/ 0 w 4695997"/>
              <a:gd name="connsiteY0" fmla="*/ 0 h 1135333"/>
              <a:gd name="connsiteX1" fmla="*/ 4695012 w 4695997"/>
              <a:gd name="connsiteY1" fmla="*/ 812 h 1135333"/>
              <a:gd name="connsiteX2" fmla="*/ 4695997 w 4695997"/>
              <a:gd name="connsiteY2" fmla="*/ 1135333 h 1135333"/>
              <a:gd name="connsiteX3" fmla="*/ 558898 w 4695997"/>
              <a:gd name="connsiteY3" fmla="*/ 1133521 h 1135333"/>
              <a:gd name="connsiteX4" fmla="*/ 0 w 4695997"/>
              <a:gd name="connsiteY4" fmla="*/ 0 h 1135333"/>
              <a:gd name="connsiteX0" fmla="*/ 0 w 4695997"/>
              <a:gd name="connsiteY0" fmla="*/ 0 h 1135333"/>
              <a:gd name="connsiteX1" fmla="*/ 4120720 w 4695997"/>
              <a:gd name="connsiteY1" fmla="*/ 812 h 1135333"/>
              <a:gd name="connsiteX2" fmla="*/ 4695997 w 4695997"/>
              <a:gd name="connsiteY2" fmla="*/ 1135333 h 1135333"/>
              <a:gd name="connsiteX3" fmla="*/ 558898 w 4695997"/>
              <a:gd name="connsiteY3" fmla="*/ 1133521 h 1135333"/>
              <a:gd name="connsiteX4" fmla="*/ 0 w 4695997"/>
              <a:gd name="connsiteY4" fmla="*/ 0 h 1135333"/>
              <a:gd name="connsiteX0" fmla="*/ 0 w 4121705"/>
              <a:gd name="connsiteY0" fmla="*/ 0 h 1135333"/>
              <a:gd name="connsiteX1" fmla="*/ 4120720 w 4121705"/>
              <a:gd name="connsiteY1" fmla="*/ 812 h 1135333"/>
              <a:gd name="connsiteX2" fmla="*/ 4121705 w 4121705"/>
              <a:gd name="connsiteY2" fmla="*/ 1135333 h 1135333"/>
              <a:gd name="connsiteX3" fmla="*/ 558898 w 4121705"/>
              <a:gd name="connsiteY3" fmla="*/ 1133521 h 1135333"/>
              <a:gd name="connsiteX4" fmla="*/ 0 w 4121705"/>
              <a:gd name="connsiteY4" fmla="*/ 0 h 1135333"/>
              <a:gd name="connsiteX0" fmla="*/ 0 w 4121705"/>
              <a:gd name="connsiteY0" fmla="*/ 0 h 1135333"/>
              <a:gd name="connsiteX1" fmla="*/ 3300302 w 4121705"/>
              <a:gd name="connsiteY1" fmla="*/ 812 h 1135333"/>
              <a:gd name="connsiteX2" fmla="*/ 4121705 w 4121705"/>
              <a:gd name="connsiteY2" fmla="*/ 1135333 h 1135333"/>
              <a:gd name="connsiteX3" fmla="*/ 558898 w 4121705"/>
              <a:gd name="connsiteY3" fmla="*/ 1133521 h 1135333"/>
              <a:gd name="connsiteX4" fmla="*/ 0 w 4121705"/>
              <a:gd name="connsiteY4" fmla="*/ 0 h 1135333"/>
              <a:gd name="connsiteX0" fmla="*/ 0 w 3301288"/>
              <a:gd name="connsiteY0" fmla="*/ 0 h 1135333"/>
              <a:gd name="connsiteX1" fmla="*/ 3300302 w 3301288"/>
              <a:gd name="connsiteY1" fmla="*/ 812 h 1135333"/>
              <a:gd name="connsiteX2" fmla="*/ 3301288 w 3301288"/>
              <a:gd name="connsiteY2" fmla="*/ 1135333 h 1135333"/>
              <a:gd name="connsiteX3" fmla="*/ 558898 w 3301288"/>
              <a:gd name="connsiteY3" fmla="*/ 1133521 h 1135333"/>
              <a:gd name="connsiteX4" fmla="*/ 0 w 3301288"/>
              <a:gd name="connsiteY4" fmla="*/ 0 h 1135333"/>
              <a:gd name="connsiteX0" fmla="*/ 0 w 3301288"/>
              <a:gd name="connsiteY0" fmla="*/ 0 h 1135333"/>
              <a:gd name="connsiteX1" fmla="*/ 2684989 w 3301288"/>
              <a:gd name="connsiteY1" fmla="*/ 812 h 1135333"/>
              <a:gd name="connsiteX2" fmla="*/ 3301288 w 3301288"/>
              <a:gd name="connsiteY2" fmla="*/ 1135333 h 1135333"/>
              <a:gd name="connsiteX3" fmla="*/ 558898 w 3301288"/>
              <a:gd name="connsiteY3" fmla="*/ 1133521 h 1135333"/>
              <a:gd name="connsiteX4" fmla="*/ 0 w 3301288"/>
              <a:gd name="connsiteY4" fmla="*/ 0 h 1135333"/>
              <a:gd name="connsiteX0" fmla="*/ 0 w 2685975"/>
              <a:gd name="connsiteY0" fmla="*/ 0 h 1135333"/>
              <a:gd name="connsiteX1" fmla="*/ 2684989 w 2685975"/>
              <a:gd name="connsiteY1" fmla="*/ 812 h 1135333"/>
              <a:gd name="connsiteX2" fmla="*/ 2685975 w 2685975"/>
              <a:gd name="connsiteY2" fmla="*/ 1135333 h 1135333"/>
              <a:gd name="connsiteX3" fmla="*/ 558898 w 2685975"/>
              <a:gd name="connsiteY3" fmla="*/ 1133521 h 1135333"/>
              <a:gd name="connsiteX4" fmla="*/ 0 w 2685975"/>
              <a:gd name="connsiteY4" fmla="*/ 0 h 1135333"/>
              <a:gd name="connsiteX0" fmla="*/ 0 w 2685975"/>
              <a:gd name="connsiteY0" fmla="*/ 0 h 1135333"/>
              <a:gd name="connsiteX1" fmla="*/ 2165392 w 2685975"/>
              <a:gd name="connsiteY1" fmla="*/ 812 h 1135333"/>
              <a:gd name="connsiteX2" fmla="*/ 2685975 w 2685975"/>
              <a:gd name="connsiteY2" fmla="*/ 1135333 h 1135333"/>
              <a:gd name="connsiteX3" fmla="*/ 558898 w 2685975"/>
              <a:gd name="connsiteY3" fmla="*/ 1133521 h 1135333"/>
              <a:gd name="connsiteX4" fmla="*/ 0 w 2685975"/>
              <a:gd name="connsiteY4" fmla="*/ 0 h 1135333"/>
              <a:gd name="connsiteX0" fmla="*/ 0 w 2165491"/>
              <a:gd name="connsiteY0" fmla="*/ 0 h 1135333"/>
              <a:gd name="connsiteX1" fmla="*/ 2165392 w 2165491"/>
              <a:gd name="connsiteY1" fmla="*/ 812 h 1135333"/>
              <a:gd name="connsiteX2" fmla="*/ 2139030 w 2165491"/>
              <a:gd name="connsiteY2" fmla="*/ 1135333 h 1135333"/>
              <a:gd name="connsiteX3" fmla="*/ 558898 w 2165491"/>
              <a:gd name="connsiteY3" fmla="*/ 1133521 h 1135333"/>
              <a:gd name="connsiteX4" fmla="*/ 0 w 2165491"/>
              <a:gd name="connsiteY4" fmla="*/ 0 h 1135333"/>
              <a:gd name="connsiteX0" fmla="*/ 0 w 2207398"/>
              <a:gd name="connsiteY0" fmla="*/ 0 h 1135333"/>
              <a:gd name="connsiteX1" fmla="*/ 2165392 w 2207398"/>
              <a:gd name="connsiteY1" fmla="*/ 812 h 1135333"/>
              <a:gd name="connsiteX2" fmla="*/ 2207398 w 2207398"/>
              <a:gd name="connsiteY2" fmla="*/ 1135333 h 1135333"/>
              <a:gd name="connsiteX3" fmla="*/ 558898 w 2207398"/>
              <a:gd name="connsiteY3" fmla="*/ 1133521 h 1135333"/>
              <a:gd name="connsiteX4" fmla="*/ 0 w 2207398"/>
              <a:gd name="connsiteY4" fmla="*/ 0 h 1135333"/>
              <a:gd name="connsiteX0" fmla="*/ 0 w 2207398"/>
              <a:gd name="connsiteY0" fmla="*/ 0 h 1135333"/>
              <a:gd name="connsiteX1" fmla="*/ 2165392 w 2207398"/>
              <a:gd name="connsiteY1" fmla="*/ 812 h 1135333"/>
              <a:gd name="connsiteX2" fmla="*/ 2207398 w 2207398"/>
              <a:gd name="connsiteY2" fmla="*/ 1135333 h 1135333"/>
              <a:gd name="connsiteX3" fmla="*/ 558898 w 2207398"/>
              <a:gd name="connsiteY3" fmla="*/ 1133521 h 1135333"/>
              <a:gd name="connsiteX4" fmla="*/ 0 w 2207398"/>
              <a:gd name="connsiteY4" fmla="*/ 0 h 1135333"/>
              <a:gd name="connsiteX0" fmla="*/ 0 w 2196927"/>
              <a:gd name="connsiteY0" fmla="*/ 0 h 1135333"/>
              <a:gd name="connsiteX1" fmla="*/ 2165392 w 2196927"/>
              <a:gd name="connsiteY1" fmla="*/ 812 h 1135333"/>
              <a:gd name="connsiteX2" fmla="*/ 2196927 w 2196927"/>
              <a:gd name="connsiteY2" fmla="*/ 1135333 h 1135333"/>
              <a:gd name="connsiteX3" fmla="*/ 558898 w 2196927"/>
              <a:gd name="connsiteY3" fmla="*/ 1133521 h 1135333"/>
              <a:gd name="connsiteX4" fmla="*/ 0 w 2196927"/>
              <a:gd name="connsiteY4" fmla="*/ 0 h 1135333"/>
              <a:gd name="connsiteX0" fmla="*/ 0 w 2170751"/>
              <a:gd name="connsiteY0" fmla="*/ 0 h 1135333"/>
              <a:gd name="connsiteX1" fmla="*/ 2165392 w 2170751"/>
              <a:gd name="connsiteY1" fmla="*/ 812 h 1135333"/>
              <a:gd name="connsiteX2" fmla="*/ 2170751 w 2170751"/>
              <a:gd name="connsiteY2" fmla="*/ 1135333 h 1135333"/>
              <a:gd name="connsiteX3" fmla="*/ 558898 w 2170751"/>
              <a:gd name="connsiteY3" fmla="*/ 1133521 h 1135333"/>
              <a:gd name="connsiteX4" fmla="*/ 0 w 2170751"/>
              <a:gd name="connsiteY4" fmla="*/ 0 h 1135333"/>
              <a:gd name="connsiteX0" fmla="*/ 0 w 2165692"/>
              <a:gd name="connsiteY0" fmla="*/ 0 h 1135333"/>
              <a:gd name="connsiteX1" fmla="*/ 2165392 w 2165692"/>
              <a:gd name="connsiteY1" fmla="*/ 812 h 1135333"/>
              <a:gd name="connsiteX2" fmla="*/ 2160280 w 2165692"/>
              <a:gd name="connsiteY2" fmla="*/ 1135333 h 1135333"/>
              <a:gd name="connsiteX3" fmla="*/ 558898 w 2165692"/>
              <a:gd name="connsiteY3" fmla="*/ 1133521 h 1135333"/>
              <a:gd name="connsiteX4" fmla="*/ 0 w 2165692"/>
              <a:gd name="connsiteY4" fmla="*/ 0 h 1135333"/>
              <a:gd name="connsiteX0" fmla="*/ 0 w 2170751"/>
              <a:gd name="connsiteY0" fmla="*/ 0 h 1135333"/>
              <a:gd name="connsiteX1" fmla="*/ 2165392 w 2170751"/>
              <a:gd name="connsiteY1" fmla="*/ 812 h 1135333"/>
              <a:gd name="connsiteX2" fmla="*/ 2170751 w 2170751"/>
              <a:gd name="connsiteY2" fmla="*/ 1135333 h 1135333"/>
              <a:gd name="connsiteX3" fmla="*/ 558898 w 2170751"/>
              <a:gd name="connsiteY3" fmla="*/ 1133521 h 1135333"/>
              <a:gd name="connsiteX4" fmla="*/ 0 w 2170751"/>
              <a:gd name="connsiteY4" fmla="*/ 0 h 1135333"/>
              <a:gd name="connsiteX0" fmla="*/ 0 w 2165692"/>
              <a:gd name="connsiteY0" fmla="*/ 0 h 1135333"/>
              <a:gd name="connsiteX1" fmla="*/ 2165392 w 2165692"/>
              <a:gd name="connsiteY1" fmla="*/ 812 h 1135333"/>
              <a:gd name="connsiteX2" fmla="*/ 2160280 w 2165692"/>
              <a:gd name="connsiteY2" fmla="*/ 1135333 h 1135333"/>
              <a:gd name="connsiteX3" fmla="*/ 558898 w 2165692"/>
              <a:gd name="connsiteY3" fmla="*/ 1133521 h 1135333"/>
              <a:gd name="connsiteX4" fmla="*/ 0 w 2165692"/>
              <a:gd name="connsiteY4" fmla="*/ 0 h 1135333"/>
              <a:gd name="connsiteX0" fmla="*/ 0 w 2160280"/>
              <a:gd name="connsiteY0" fmla="*/ 0 h 1135333"/>
              <a:gd name="connsiteX1" fmla="*/ 2154921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81219"/>
              <a:gd name="connsiteY0" fmla="*/ 0 h 1135333"/>
              <a:gd name="connsiteX1" fmla="*/ 2181099 w 2181219"/>
              <a:gd name="connsiteY1" fmla="*/ 812 h 1135333"/>
              <a:gd name="connsiteX2" fmla="*/ 2160280 w 2181219"/>
              <a:gd name="connsiteY2" fmla="*/ 1135333 h 1135333"/>
              <a:gd name="connsiteX3" fmla="*/ 558898 w 2181219"/>
              <a:gd name="connsiteY3" fmla="*/ 1133521 h 1135333"/>
              <a:gd name="connsiteX4" fmla="*/ 0 w 2181219"/>
              <a:gd name="connsiteY4" fmla="*/ 0 h 1135333"/>
              <a:gd name="connsiteX0" fmla="*/ 0 w 2181220"/>
              <a:gd name="connsiteY0" fmla="*/ 0 h 1135333"/>
              <a:gd name="connsiteX1" fmla="*/ 2181100 w 2181220"/>
              <a:gd name="connsiteY1" fmla="*/ 812 h 1135333"/>
              <a:gd name="connsiteX2" fmla="*/ 2160280 w 2181220"/>
              <a:gd name="connsiteY2" fmla="*/ 1135333 h 1135333"/>
              <a:gd name="connsiteX3" fmla="*/ 558898 w 2181220"/>
              <a:gd name="connsiteY3" fmla="*/ 1133521 h 1135333"/>
              <a:gd name="connsiteX4" fmla="*/ 0 w 2181220"/>
              <a:gd name="connsiteY4" fmla="*/ 0 h 1135333"/>
              <a:gd name="connsiteX0" fmla="*/ 0 w 2160281"/>
              <a:gd name="connsiteY0" fmla="*/ 0 h 1135333"/>
              <a:gd name="connsiteX1" fmla="*/ 2154923 w 2160281"/>
              <a:gd name="connsiteY1" fmla="*/ 812 h 1135333"/>
              <a:gd name="connsiteX2" fmla="*/ 2160280 w 2160281"/>
              <a:gd name="connsiteY2" fmla="*/ 1135333 h 1135333"/>
              <a:gd name="connsiteX3" fmla="*/ 558898 w 2160281"/>
              <a:gd name="connsiteY3" fmla="*/ 1133521 h 1135333"/>
              <a:gd name="connsiteX4" fmla="*/ 0 w 2160281"/>
              <a:gd name="connsiteY4" fmla="*/ 0 h 1135333"/>
              <a:gd name="connsiteX0" fmla="*/ 0 w 2181220"/>
              <a:gd name="connsiteY0" fmla="*/ 0 h 1135333"/>
              <a:gd name="connsiteX1" fmla="*/ 2181101 w 2181220"/>
              <a:gd name="connsiteY1" fmla="*/ 812 h 1135333"/>
              <a:gd name="connsiteX2" fmla="*/ 2160280 w 2181220"/>
              <a:gd name="connsiteY2" fmla="*/ 1135333 h 1135333"/>
              <a:gd name="connsiteX3" fmla="*/ 558898 w 2181220"/>
              <a:gd name="connsiteY3" fmla="*/ 1133521 h 1135333"/>
              <a:gd name="connsiteX4" fmla="*/ 0 w 2181220"/>
              <a:gd name="connsiteY4" fmla="*/ 0 h 1135333"/>
              <a:gd name="connsiteX0" fmla="*/ 0 w 2173444"/>
              <a:gd name="connsiteY0" fmla="*/ 0 h 1135333"/>
              <a:gd name="connsiteX1" fmla="*/ 2173273 w 2173444"/>
              <a:gd name="connsiteY1" fmla="*/ 812 h 1135333"/>
              <a:gd name="connsiteX2" fmla="*/ 2160280 w 2173444"/>
              <a:gd name="connsiteY2" fmla="*/ 1135333 h 1135333"/>
              <a:gd name="connsiteX3" fmla="*/ 558898 w 2173444"/>
              <a:gd name="connsiteY3" fmla="*/ 1133521 h 1135333"/>
              <a:gd name="connsiteX4" fmla="*/ 0 w 2173444"/>
              <a:gd name="connsiteY4" fmla="*/ 0 h 1135333"/>
              <a:gd name="connsiteX0" fmla="*/ 0 w 2162011"/>
              <a:gd name="connsiteY0" fmla="*/ 0 h 1135333"/>
              <a:gd name="connsiteX1" fmla="*/ 2161534 w 2162011"/>
              <a:gd name="connsiteY1" fmla="*/ 6970 h 1135333"/>
              <a:gd name="connsiteX2" fmla="*/ 2160280 w 2162011"/>
              <a:gd name="connsiteY2" fmla="*/ 1135333 h 1135333"/>
              <a:gd name="connsiteX3" fmla="*/ 558898 w 2162011"/>
              <a:gd name="connsiteY3" fmla="*/ 1133521 h 1135333"/>
              <a:gd name="connsiteX4" fmla="*/ 0 w 2162011"/>
              <a:gd name="connsiteY4" fmla="*/ 0 h 1135333"/>
              <a:gd name="connsiteX0" fmla="*/ 0 w 2160280"/>
              <a:gd name="connsiteY0" fmla="*/ 0 h 1135333"/>
              <a:gd name="connsiteX1" fmla="*/ 2153707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2012"/>
              <a:gd name="connsiteY0" fmla="*/ 0 h 1135333"/>
              <a:gd name="connsiteX1" fmla="*/ 2161535 w 2162012"/>
              <a:gd name="connsiteY1" fmla="*/ 812 h 1135333"/>
              <a:gd name="connsiteX2" fmla="*/ 2160280 w 2162012"/>
              <a:gd name="connsiteY2" fmla="*/ 1135333 h 1135333"/>
              <a:gd name="connsiteX3" fmla="*/ 558898 w 2162012"/>
              <a:gd name="connsiteY3" fmla="*/ 1133521 h 1135333"/>
              <a:gd name="connsiteX4" fmla="*/ 0 w 2162012"/>
              <a:gd name="connsiteY4" fmla="*/ 0 h 1135333"/>
              <a:gd name="connsiteX0" fmla="*/ 0 w 2160280"/>
              <a:gd name="connsiteY0" fmla="*/ 0 h 1135333"/>
              <a:gd name="connsiteX1" fmla="*/ 2149796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0280"/>
              <a:gd name="connsiteY0" fmla="*/ 0 h 1135333"/>
              <a:gd name="connsiteX1" fmla="*/ 2157623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0280"/>
              <a:gd name="connsiteY0" fmla="*/ 0 h 3475277"/>
              <a:gd name="connsiteX1" fmla="*/ 2157623 w 2160280"/>
              <a:gd name="connsiteY1" fmla="*/ 812 h 3475277"/>
              <a:gd name="connsiteX2" fmla="*/ 2160280 w 2160280"/>
              <a:gd name="connsiteY2" fmla="*/ 1135333 h 3475277"/>
              <a:gd name="connsiteX3" fmla="*/ 1706983 w 2160280"/>
              <a:gd name="connsiteY3" fmla="*/ 3475277 h 3475277"/>
              <a:gd name="connsiteX4" fmla="*/ 0 w 2160280"/>
              <a:gd name="connsiteY4" fmla="*/ 0 h 3475277"/>
              <a:gd name="connsiteX0" fmla="*/ 0 w 5278535"/>
              <a:gd name="connsiteY0" fmla="*/ 0 h 3477089"/>
              <a:gd name="connsiteX1" fmla="*/ 2157623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688403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306882"/>
              <a:gd name="connsiteY0" fmla="*/ 0 h 3477089"/>
              <a:gd name="connsiteX1" fmla="*/ 3589185 w 5306882"/>
              <a:gd name="connsiteY1" fmla="*/ 812 h 3477089"/>
              <a:gd name="connsiteX2" fmla="*/ 5306882 w 5306882"/>
              <a:gd name="connsiteY2" fmla="*/ 3477089 h 3477089"/>
              <a:gd name="connsiteX3" fmla="*/ 1706983 w 5306882"/>
              <a:gd name="connsiteY3" fmla="*/ 3475277 h 3477089"/>
              <a:gd name="connsiteX4" fmla="*/ 0 w 5306882"/>
              <a:gd name="connsiteY4" fmla="*/ 0 h 3477089"/>
              <a:gd name="connsiteX0" fmla="*/ 0 w 5349404"/>
              <a:gd name="connsiteY0" fmla="*/ 0 h 3477089"/>
              <a:gd name="connsiteX1" fmla="*/ 3589185 w 5349404"/>
              <a:gd name="connsiteY1" fmla="*/ 812 h 3477089"/>
              <a:gd name="connsiteX2" fmla="*/ 5349404 w 5349404"/>
              <a:gd name="connsiteY2" fmla="*/ 3477089 h 3477089"/>
              <a:gd name="connsiteX3" fmla="*/ 1706983 w 5349404"/>
              <a:gd name="connsiteY3" fmla="*/ 3475277 h 3477089"/>
              <a:gd name="connsiteX4" fmla="*/ 0 w 5349404"/>
              <a:gd name="connsiteY4" fmla="*/ 0 h 3477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9404" h="3477089">
                <a:moveTo>
                  <a:pt x="0" y="0"/>
                </a:moveTo>
                <a:lnTo>
                  <a:pt x="3589185" y="812"/>
                </a:lnTo>
                <a:cubicBezTo>
                  <a:pt x="3591238" y="171721"/>
                  <a:pt x="5177264" y="3049702"/>
                  <a:pt x="5349404" y="3477089"/>
                </a:cubicBezTo>
                <a:lnTo>
                  <a:pt x="1706983" y="3475277"/>
                </a:lnTo>
                <a:lnTo>
                  <a:pt x="0" y="0"/>
                </a:lnTo>
                <a:close/>
              </a:path>
            </a:pathLst>
          </a:custGeom>
          <a:solidFill>
            <a:schemeClr val="tx1">
              <a:lumMod val="75000"/>
              <a:lumOff val="25000"/>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rmAutofit/>
          </a:bodyPr>
          <a:lstStyle/>
          <a:p>
            <a:endParaRPr lang="en-US" dirty="0">
              <a:solidFill>
                <a:schemeClr val="tx1"/>
              </a:solidFill>
            </a:endParaRPr>
          </a:p>
        </p:txBody>
      </p:sp>
      <p:pic>
        <p:nvPicPr>
          <p:cNvPr id="96" name="Picture Placeholder 51">
            <a:extLst>
              <a:ext uri="{FF2B5EF4-FFF2-40B4-BE49-F238E27FC236}">
                <a16:creationId xmlns:a16="http://schemas.microsoft.com/office/drawing/2014/main" id="{0862AC58-9513-3F06-7502-34F1211DF98F}"/>
              </a:ext>
            </a:extLst>
          </p:cNvPr>
          <p:cNvPicPr>
            <a:picLocks noChangeAspect="1"/>
          </p:cNvPicPr>
          <p:nvPr/>
        </p:nvPicPr>
        <p:blipFill>
          <a:blip r:embed="rId2">
            <a:extLst>
              <a:ext uri="{28A0092B-C50C-407E-A947-70E740481C1C}">
                <a14:useLocalDpi xmlns:a14="http://schemas.microsoft.com/office/drawing/2010/main" val="0"/>
              </a:ext>
            </a:extLst>
          </a:blip>
          <a:srcRect t="41" b="41"/>
          <a:stretch/>
        </p:blipFill>
        <p:spPr>
          <a:xfrm>
            <a:off x="744434" y="1252761"/>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a:effectLst/>
        </p:spPr>
      </p:pic>
      <p:pic>
        <p:nvPicPr>
          <p:cNvPr id="55" name="Picture Placeholder 51">
            <a:extLst>
              <a:ext uri="{FF2B5EF4-FFF2-40B4-BE49-F238E27FC236}">
                <a16:creationId xmlns:a16="http://schemas.microsoft.com/office/drawing/2014/main" id="{263C4B0E-DEB8-68EF-463D-7632327ADBE7}"/>
              </a:ext>
            </a:extLst>
          </p:cNvPr>
          <p:cNvPicPr>
            <a:picLocks noChangeAspect="1"/>
          </p:cNvPicPr>
          <p:nvPr/>
        </p:nvPicPr>
        <p:blipFill>
          <a:blip r:embed="rId3">
            <a:extLst>
              <a:ext uri="{28A0092B-C50C-407E-A947-70E740481C1C}">
                <a14:useLocalDpi xmlns:a14="http://schemas.microsoft.com/office/drawing/2010/main" val="0"/>
              </a:ext>
            </a:extLst>
          </a:blip>
          <a:srcRect t="28" b="28"/>
          <a:stretch/>
        </p:blipFill>
        <p:spPr>
          <a:xfrm>
            <a:off x="2109440" y="3134277"/>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p:spPr>
      </p:pic>
      <p:pic>
        <p:nvPicPr>
          <p:cNvPr id="56" name="Picture Placeholder 51">
            <a:extLst>
              <a:ext uri="{FF2B5EF4-FFF2-40B4-BE49-F238E27FC236}">
                <a16:creationId xmlns:a16="http://schemas.microsoft.com/office/drawing/2014/main" id="{7636700C-996C-2A73-C06E-F6E815052F4C}"/>
              </a:ext>
            </a:extLst>
          </p:cNvPr>
          <p:cNvPicPr>
            <a:picLocks noChangeAspect="1"/>
          </p:cNvPicPr>
          <p:nvPr/>
        </p:nvPicPr>
        <p:blipFill>
          <a:blip r:embed="rId4">
            <a:extLst>
              <a:ext uri="{28A0092B-C50C-407E-A947-70E740481C1C}">
                <a14:useLocalDpi xmlns:a14="http://schemas.microsoft.com/office/drawing/2010/main" val="0"/>
              </a:ext>
            </a:extLst>
          </a:blip>
          <a:srcRect t="222" b="222"/>
          <a:stretch/>
        </p:blipFill>
        <p:spPr>
          <a:xfrm>
            <a:off x="3466595" y="5001171"/>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p:spPr>
      </p:pic>
      <p:sp>
        <p:nvSpPr>
          <p:cNvPr id="11" name="1">
            <a:extLst>
              <a:ext uri="{FF2B5EF4-FFF2-40B4-BE49-F238E27FC236}">
                <a16:creationId xmlns:a16="http://schemas.microsoft.com/office/drawing/2014/main" id="{3EF86D08-9B21-E137-49C3-B19917BFEE3C}"/>
              </a:ext>
            </a:extLst>
          </p:cNvPr>
          <p:cNvSpPr txBox="1"/>
          <p:nvPr/>
        </p:nvSpPr>
        <p:spPr>
          <a:xfrm>
            <a:off x="443394" y="156537"/>
            <a:ext cx="9386406" cy="523220"/>
          </a:xfrm>
          <a:prstGeom prst="rect">
            <a:avLst/>
          </a:prstGeom>
          <a:noFill/>
          <a:effectLst/>
        </p:spPr>
        <p:txBody>
          <a:bodyPr wrap="square" rtlCol="0" anchor="b"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500" i="1" u="none" strike="noStrike" kern="1200" cap="none" spc="0" normalizeH="0" baseline="0" noProof="0">
                <a:ln>
                  <a:noFill/>
                </a:ln>
                <a:solidFill>
                  <a:schemeClr val="bg2"/>
                </a:solidFill>
                <a:effectLst/>
                <a:uLnTx/>
                <a:uFillTx/>
                <a:latin typeface="+mj-lt"/>
                <a:ea typeface="+mn-ea"/>
                <a:cs typeface="+mn-cs"/>
              </a:rPr>
              <a:t>Effective Meeting Preparation Steps</a:t>
            </a:r>
          </a:p>
        </p:txBody>
      </p:sp>
      <p:sp>
        <p:nvSpPr>
          <p:cNvPr id="103" name="2">
            <a:extLst>
              <a:ext uri="{FF2B5EF4-FFF2-40B4-BE49-F238E27FC236}">
                <a16:creationId xmlns:a16="http://schemas.microsoft.com/office/drawing/2014/main" id="{01609343-8B9B-BDB3-170D-C4F5AB825F88}"/>
              </a:ext>
            </a:extLst>
          </p:cNvPr>
          <p:cNvSpPr txBox="1"/>
          <p:nvPr/>
        </p:nvSpPr>
        <p:spPr>
          <a:xfrm>
            <a:off x="3196630" y="1252638"/>
            <a:ext cx="5801564" cy="369332"/>
          </a:xfrm>
          <a:prstGeom prst="rect">
            <a:avLst/>
          </a:prstGeom>
          <a:noFill/>
        </p:spPr>
        <p:txBody>
          <a:bodyPr wrap="square" anchor="b" anchorCtr="0"/>
          <a:lstStyle/>
          <a:p>
            <a:r>
              <a:rPr lang="en-US" sz="1700" b="1" i="1">
                <a:solidFill>
                  <a:schemeClr val="bg2"/>
                </a:solidFill>
                <a:cs typeface="Calibri" panose="020F0502020204030204" pitchFamily="34" charset="0"/>
              </a:rPr>
              <a:t>Select a Suitable Venue</a:t>
            </a:r>
          </a:p>
        </p:txBody>
      </p:sp>
      <p:sp>
        <p:nvSpPr>
          <p:cNvPr id="25" name="3">
            <a:extLst>
              <a:ext uri="{FF2B5EF4-FFF2-40B4-BE49-F238E27FC236}">
                <a16:creationId xmlns:a16="http://schemas.microsoft.com/office/drawing/2014/main" id="{7A6133CA-BBEF-F61C-7CCD-164532DDFAAF}"/>
              </a:ext>
            </a:extLst>
          </p:cNvPr>
          <p:cNvSpPr txBox="1"/>
          <p:nvPr/>
        </p:nvSpPr>
        <p:spPr>
          <a:xfrm>
            <a:off x="3650491" y="17421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400" b="0">
                <a:solidFill>
                  <a:schemeClr val="bg2"/>
                </a:solidFill>
                <a:latin typeface="+mn-lt"/>
                <a:cs typeface="Calibri" panose="020F0502020204030204" pitchFamily="34" charset="0"/>
              </a:rPr>
              <a:t>Choose a venue with adequate seating and good acoustics to ensure all participants can engage and hear clearly, enhancing the overall meeting experience.</a:t>
            </a:r>
          </a:p>
        </p:txBody>
      </p:sp>
      <p:sp>
        <p:nvSpPr>
          <p:cNvPr id="102" name="4">
            <a:extLst>
              <a:ext uri="{FF2B5EF4-FFF2-40B4-BE49-F238E27FC236}">
                <a16:creationId xmlns:a16="http://schemas.microsoft.com/office/drawing/2014/main" id="{A0BB236B-A28E-3D74-1829-2162EDBD8DCD}"/>
              </a:ext>
            </a:extLst>
          </p:cNvPr>
          <p:cNvSpPr txBox="1"/>
          <p:nvPr/>
        </p:nvSpPr>
        <p:spPr>
          <a:xfrm>
            <a:off x="4561636" y="3118738"/>
            <a:ext cx="5801564" cy="369332"/>
          </a:xfrm>
          <a:prstGeom prst="rect">
            <a:avLst/>
          </a:prstGeom>
          <a:noFill/>
        </p:spPr>
        <p:txBody>
          <a:bodyPr wrap="square" anchor="b" anchorCtr="0"/>
          <a:lstStyle/>
          <a:p>
            <a:r>
              <a:rPr lang="en-US" sz="1700" b="1" i="1">
                <a:solidFill>
                  <a:schemeClr val="bg2"/>
                </a:solidFill>
                <a:cs typeface="Calibri" panose="020F0502020204030204" pitchFamily="34" charset="0"/>
              </a:rPr>
              <a:t>Confirm Key Participants</a:t>
            </a:r>
          </a:p>
        </p:txBody>
      </p:sp>
      <p:sp>
        <p:nvSpPr>
          <p:cNvPr id="26" name="5">
            <a:extLst>
              <a:ext uri="{FF2B5EF4-FFF2-40B4-BE49-F238E27FC236}">
                <a16:creationId xmlns:a16="http://schemas.microsoft.com/office/drawing/2014/main" id="{9D38E8CE-6CF4-E0A8-A32C-8CFDB47B15B1}"/>
              </a:ext>
            </a:extLst>
          </p:cNvPr>
          <p:cNvSpPr txBox="1"/>
          <p:nvPr/>
        </p:nvSpPr>
        <p:spPr>
          <a:xfrm>
            <a:off x="5063624" y="36090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600" b="0">
                <a:solidFill>
                  <a:schemeClr val="bg2"/>
                </a:solidFill>
                <a:latin typeface="+mn-lt"/>
                <a:cs typeface="Calibri" panose="020F0502020204030204" pitchFamily="34" charset="0"/>
              </a:rPr>
              <a:t>Ensure the availability of essential participants. Confirm their attendance ahead of the meeting to avoid last-minute scheduling conflicts.</a:t>
            </a:r>
          </a:p>
        </p:txBody>
      </p:sp>
      <p:sp>
        <p:nvSpPr>
          <p:cNvPr id="101" name="6">
            <a:extLst>
              <a:ext uri="{FF2B5EF4-FFF2-40B4-BE49-F238E27FC236}">
                <a16:creationId xmlns:a16="http://schemas.microsoft.com/office/drawing/2014/main" id="{36253888-2680-E805-90EA-50AB464DF496}"/>
              </a:ext>
            </a:extLst>
          </p:cNvPr>
          <p:cNvSpPr txBox="1"/>
          <p:nvPr/>
        </p:nvSpPr>
        <p:spPr>
          <a:xfrm>
            <a:off x="5922246" y="4953985"/>
            <a:ext cx="5801564" cy="369332"/>
          </a:xfrm>
          <a:prstGeom prst="rect">
            <a:avLst/>
          </a:prstGeom>
          <a:noFill/>
        </p:spPr>
        <p:txBody>
          <a:bodyPr wrap="square" anchor="b" anchorCtr="0"/>
          <a:lstStyle/>
          <a:p>
            <a:r>
              <a:rPr lang="en-US" sz="1700" b="1" i="1">
                <a:solidFill>
                  <a:schemeClr val="bg2"/>
                </a:solidFill>
                <a:cs typeface="Calibri" panose="020F0502020204030204" pitchFamily="34" charset="0"/>
              </a:rPr>
              <a:t>Distribute Materials in Advance</a:t>
            </a:r>
          </a:p>
        </p:txBody>
      </p:sp>
      <p:sp>
        <p:nvSpPr>
          <p:cNvPr id="27" name="7">
            <a:extLst>
              <a:ext uri="{FF2B5EF4-FFF2-40B4-BE49-F238E27FC236}">
                <a16:creationId xmlns:a16="http://schemas.microsoft.com/office/drawing/2014/main" id="{8A1BF026-ECBB-7058-F3AB-7EB6EA54D9E5}"/>
              </a:ext>
            </a:extLst>
          </p:cNvPr>
          <p:cNvSpPr txBox="1"/>
          <p:nvPr/>
        </p:nvSpPr>
        <p:spPr>
          <a:xfrm>
            <a:off x="6445324" y="54759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600" b="0">
                <a:solidFill>
                  <a:schemeClr val="bg2"/>
                </a:solidFill>
                <a:latin typeface="+mn-lt"/>
                <a:cs typeface="Calibri" panose="020F0502020204030204" pitchFamily="34" charset="0"/>
              </a:rPr>
              <a:t>Share agendas and reports prior to the meeting. This helps participants prepare, thereby improving the quality and efficiency of discussions.</a:t>
            </a:r>
          </a:p>
        </p:txBody>
      </p:sp>
    </p:spTree>
    <p:extLst>
      <p:ext uri="{BB962C8B-B14F-4D97-AF65-F5344CB8AC3E}">
        <p14:creationId xmlns:p14="http://schemas.microsoft.com/office/powerpoint/2010/main" val="78127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500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750" fill="hold"/>
                                        <p:tgtEl>
                                          <p:spTgt spid="59"/>
                                        </p:tgtEl>
                                        <p:attrNameLst>
                                          <p:attrName>ppt_x</p:attrName>
                                        </p:attrNameLst>
                                      </p:cBhvr>
                                      <p:tavLst>
                                        <p:tav tm="0">
                                          <p:val>
                                            <p:strVal val="0-#ppt_w/2"/>
                                          </p:val>
                                        </p:tav>
                                        <p:tav tm="100000">
                                          <p:val>
                                            <p:strVal val="#ppt_x"/>
                                          </p:val>
                                        </p:tav>
                                      </p:tavLst>
                                    </p:anim>
                                    <p:anim calcmode="lin" valueType="num">
                                      <p:cBhvr additive="base">
                                        <p:cTn id="8" dur="175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decel="55000" fill="hold" nodeType="with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750" fill="hold"/>
                                        <p:tgtEl>
                                          <p:spTgt spid="96"/>
                                        </p:tgtEl>
                                        <p:attrNameLst>
                                          <p:attrName>ppt_x</p:attrName>
                                        </p:attrNameLst>
                                      </p:cBhvr>
                                      <p:tavLst>
                                        <p:tav tm="0">
                                          <p:val>
                                            <p:strVal val="0-#ppt_w/2"/>
                                          </p:val>
                                        </p:tav>
                                        <p:tav tm="100000">
                                          <p:val>
                                            <p:strVal val="#ppt_x"/>
                                          </p:val>
                                        </p:tav>
                                      </p:tavLst>
                                    </p:anim>
                                    <p:anim calcmode="lin" valueType="num">
                                      <p:cBhvr additive="base">
                                        <p:cTn id="12" dur="1750" fill="hold"/>
                                        <p:tgtEl>
                                          <p:spTgt spid="9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1750"/>
                                        <p:tgtEl>
                                          <p:spTgt spid="10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1750"/>
                                        <p:tgtEl>
                                          <p:spTgt spid="40"/>
                                        </p:tgtEl>
                                      </p:cBhvr>
                                    </p:animEffect>
                                  </p:childTnLst>
                                </p:cTn>
                              </p:par>
                              <p:par>
                                <p:cTn id="19" presetID="10" presetClass="entr" presetSubtype="0" fill="hold" grpId="0" nodeType="withEffect">
                                  <p:stCondLst>
                                    <p:cond delay="9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250"/>
                                        <p:tgtEl>
                                          <p:spTgt spid="25"/>
                                        </p:tgtEl>
                                      </p:cBhvr>
                                    </p:animEffect>
                                  </p:childTnLst>
                                </p:cTn>
                              </p:par>
                            </p:childTnLst>
                          </p:cTn>
                        </p:par>
                        <p:par>
                          <p:cTn id="22" fill="hold">
                            <p:stCondLst>
                              <p:cond delay="2150"/>
                            </p:stCondLst>
                            <p:childTnLst>
                              <p:par>
                                <p:cTn id="23" presetID="2" presetClass="entr" presetSubtype="8" decel="5500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1750" fill="hold"/>
                                        <p:tgtEl>
                                          <p:spTgt spid="55"/>
                                        </p:tgtEl>
                                        <p:attrNameLst>
                                          <p:attrName>ppt_x</p:attrName>
                                        </p:attrNameLst>
                                      </p:cBhvr>
                                      <p:tavLst>
                                        <p:tav tm="0">
                                          <p:val>
                                            <p:strVal val="0-#ppt_w/2"/>
                                          </p:val>
                                        </p:tav>
                                        <p:tav tm="100000">
                                          <p:val>
                                            <p:strVal val="#ppt_x"/>
                                          </p:val>
                                        </p:tav>
                                      </p:tavLst>
                                    </p:anim>
                                    <p:anim calcmode="lin" valueType="num">
                                      <p:cBhvr additive="base">
                                        <p:cTn id="26" dur="1750" fill="hold"/>
                                        <p:tgtEl>
                                          <p:spTgt spid="55"/>
                                        </p:tgtEl>
                                        <p:attrNameLst>
                                          <p:attrName>ppt_y</p:attrName>
                                        </p:attrNameLst>
                                      </p:cBhvr>
                                      <p:tavLst>
                                        <p:tav tm="0">
                                          <p:val>
                                            <p:strVal val="#ppt_y"/>
                                          </p:val>
                                        </p:tav>
                                        <p:tav tm="100000">
                                          <p:val>
                                            <p:strVal val="#ppt_y"/>
                                          </p:val>
                                        </p:tav>
                                      </p:tavLst>
                                    </p:anim>
                                  </p:childTnLst>
                                </p:cTn>
                              </p:par>
                              <p:par>
                                <p:cTn id="27" presetID="2" presetClass="entr" presetSubtype="8" decel="5500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1750" fill="hold"/>
                                        <p:tgtEl>
                                          <p:spTgt spid="60"/>
                                        </p:tgtEl>
                                        <p:attrNameLst>
                                          <p:attrName>ppt_x</p:attrName>
                                        </p:attrNameLst>
                                      </p:cBhvr>
                                      <p:tavLst>
                                        <p:tav tm="0">
                                          <p:val>
                                            <p:strVal val="0-#ppt_w/2"/>
                                          </p:val>
                                        </p:tav>
                                        <p:tav tm="100000">
                                          <p:val>
                                            <p:strVal val="#ppt_x"/>
                                          </p:val>
                                        </p:tav>
                                      </p:tavLst>
                                    </p:anim>
                                    <p:anim calcmode="lin" valueType="num">
                                      <p:cBhvr additive="base">
                                        <p:cTn id="30" dur="1750" fill="hold"/>
                                        <p:tgtEl>
                                          <p:spTgt spid="60"/>
                                        </p:tgtEl>
                                        <p:attrNameLst>
                                          <p:attrName>ppt_y</p:attrName>
                                        </p:attrNameLst>
                                      </p:cBhvr>
                                      <p:tavLst>
                                        <p:tav tm="0">
                                          <p:val>
                                            <p:strVal val="#ppt_y"/>
                                          </p:val>
                                        </p:tav>
                                        <p:tav tm="100000">
                                          <p:val>
                                            <p:strVal val="#ppt_y"/>
                                          </p:val>
                                        </p:tav>
                                      </p:tavLst>
                                    </p:anim>
                                  </p:childTnLst>
                                </p:cTn>
                              </p:par>
                              <p:par>
                                <p:cTn id="31" presetID="22" presetClass="entr" presetSubtype="8" fill="hold" grpId="0" nodeType="with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wipe(left)">
                                      <p:cBhvr>
                                        <p:cTn id="33" dur="1750"/>
                                        <p:tgtEl>
                                          <p:spTgt spid="1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1750"/>
                                        <p:tgtEl>
                                          <p:spTgt spid="41"/>
                                        </p:tgtEl>
                                      </p:cBhvr>
                                    </p:animEffect>
                                  </p:childTnLst>
                                </p:cTn>
                              </p:par>
                              <p:par>
                                <p:cTn id="37" presetID="10" presetClass="entr" presetSubtype="0" fill="hold" grpId="0" nodeType="withEffect">
                                  <p:stCondLst>
                                    <p:cond delay="9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250"/>
                                        <p:tgtEl>
                                          <p:spTgt spid="26"/>
                                        </p:tgtEl>
                                      </p:cBhvr>
                                    </p:animEffect>
                                  </p:childTnLst>
                                </p:cTn>
                              </p:par>
                            </p:childTnLst>
                          </p:cTn>
                        </p:par>
                        <p:par>
                          <p:cTn id="40" fill="hold">
                            <p:stCondLst>
                              <p:cond delay="4350"/>
                            </p:stCondLst>
                            <p:childTnLst>
                              <p:par>
                                <p:cTn id="41" presetID="2" presetClass="entr" presetSubtype="8" decel="55000"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1750" fill="hold"/>
                                        <p:tgtEl>
                                          <p:spTgt spid="61"/>
                                        </p:tgtEl>
                                        <p:attrNameLst>
                                          <p:attrName>ppt_x</p:attrName>
                                        </p:attrNameLst>
                                      </p:cBhvr>
                                      <p:tavLst>
                                        <p:tav tm="0">
                                          <p:val>
                                            <p:strVal val="0-#ppt_w/2"/>
                                          </p:val>
                                        </p:tav>
                                        <p:tav tm="100000">
                                          <p:val>
                                            <p:strVal val="#ppt_x"/>
                                          </p:val>
                                        </p:tav>
                                      </p:tavLst>
                                    </p:anim>
                                    <p:anim calcmode="lin" valueType="num">
                                      <p:cBhvr additive="base">
                                        <p:cTn id="44" dur="1750" fill="hold"/>
                                        <p:tgtEl>
                                          <p:spTgt spid="61"/>
                                        </p:tgtEl>
                                        <p:attrNameLst>
                                          <p:attrName>ppt_y</p:attrName>
                                        </p:attrNameLst>
                                      </p:cBhvr>
                                      <p:tavLst>
                                        <p:tav tm="0">
                                          <p:val>
                                            <p:strVal val="#ppt_y"/>
                                          </p:val>
                                        </p:tav>
                                        <p:tav tm="100000">
                                          <p:val>
                                            <p:strVal val="#ppt_y"/>
                                          </p:val>
                                        </p:tav>
                                      </p:tavLst>
                                    </p:anim>
                                  </p:childTnLst>
                                </p:cTn>
                              </p:par>
                              <p:par>
                                <p:cTn id="45" presetID="2" presetClass="entr" presetSubtype="8" decel="5500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1750" fill="hold"/>
                                        <p:tgtEl>
                                          <p:spTgt spid="56"/>
                                        </p:tgtEl>
                                        <p:attrNameLst>
                                          <p:attrName>ppt_x</p:attrName>
                                        </p:attrNameLst>
                                      </p:cBhvr>
                                      <p:tavLst>
                                        <p:tav tm="0">
                                          <p:val>
                                            <p:strVal val="0-#ppt_w/2"/>
                                          </p:val>
                                        </p:tav>
                                        <p:tav tm="100000">
                                          <p:val>
                                            <p:strVal val="#ppt_x"/>
                                          </p:val>
                                        </p:tav>
                                      </p:tavLst>
                                    </p:anim>
                                    <p:anim calcmode="lin" valueType="num">
                                      <p:cBhvr additive="base">
                                        <p:cTn id="48" dur="1750" fill="hold"/>
                                        <p:tgtEl>
                                          <p:spTgt spid="56"/>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wipe(left)">
                                      <p:cBhvr>
                                        <p:cTn id="51" dur="1750"/>
                                        <p:tgtEl>
                                          <p:spTgt spid="10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1750"/>
                                        <p:tgtEl>
                                          <p:spTgt spid="42"/>
                                        </p:tgtEl>
                                      </p:cBhvr>
                                    </p:animEffect>
                                  </p:childTnLst>
                                </p:cTn>
                              </p:par>
                              <p:par>
                                <p:cTn id="55" presetID="10" presetClass="entr" presetSubtype="0" fill="hold" grpId="0" nodeType="withEffect">
                                  <p:stCondLst>
                                    <p:cond delay="85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59" grpId="0" animBg="1"/>
      <p:bldP spid="41" grpId="0" animBg="1"/>
      <p:bldP spid="42" grpId="0" animBg="1"/>
      <p:bldP spid="40" grpId="0" animBg="1"/>
      <p:bldP spid="103" grpId="0"/>
      <p:bldP spid="25" grpId="0"/>
      <p:bldP spid="102" grpId="0"/>
      <p:bldP spid="26" grpId="0"/>
      <p:bldP spid="101"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30D36-8CB7-894C-7E01-BD7C18E336D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BEF6C0D-D213-AA8C-F7A8-B3162B7D7A10}"/>
              </a:ext>
            </a:extLst>
          </p:cNvPr>
          <p:cNvSpPr/>
          <p:nvPr/>
        </p:nvSpPr>
        <p:spPr>
          <a:xfrm>
            <a:off x="2" y="-186170"/>
            <a:ext cx="12208255" cy="704417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dirty="0"/>
          </a:p>
        </p:txBody>
      </p:sp>
      <p:sp>
        <p:nvSpPr>
          <p:cNvPr id="6" name="Freeform: Shape 5">
            <a:extLst>
              <a:ext uri="{FF2B5EF4-FFF2-40B4-BE49-F238E27FC236}">
                <a16:creationId xmlns:a16="http://schemas.microsoft.com/office/drawing/2014/main" id="{88906921-2138-DCE1-2414-4F60C1561A96}"/>
              </a:ext>
            </a:extLst>
          </p:cNvPr>
          <p:cNvSpPr/>
          <p:nvPr/>
        </p:nvSpPr>
        <p:spPr>
          <a:xfrm rot="10800000">
            <a:off x="472152" y="1221141"/>
            <a:ext cx="3294892" cy="2824095"/>
          </a:xfrm>
          <a:custGeom>
            <a:avLst/>
            <a:gdLst>
              <a:gd name="connsiteX0" fmla="*/ 8886695 w 8886695"/>
              <a:gd name="connsiteY0" fmla="*/ 7616901 h 7616901"/>
              <a:gd name="connsiteX1" fmla="*/ 13275 w 8886695"/>
              <a:gd name="connsiteY1" fmla="*/ 7616901 h 7616901"/>
              <a:gd name="connsiteX2" fmla="*/ 13027 w 8886695"/>
              <a:gd name="connsiteY2" fmla="*/ 7487493 h 7616901"/>
              <a:gd name="connsiteX3" fmla="*/ 246 w 8886695"/>
              <a:gd name="connsiteY3" fmla="*/ 1466662 h 7616901"/>
              <a:gd name="connsiteX4" fmla="*/ 1480488 w 8886695"/>
              <a:gd name="connsiteY4" fmla="*/ 1 h 7616901"/>
              <a:gd name="connsiteX5" fmla="*/ 7440864 w 8886695"/>
              <a:gd name="connsiteY5" fmla="*/ 12022 h 7616901"/>
              <a:gd name="connsiteX6" fmla="*/ 8886695 w 8886695"/>
              <a:gd name="connsiteY6" fmla="*/ 1457852 h 761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6695" h="7616901">
                <a:moveTo>
                  <a:pt x="8886695" y="7616901"/>
                </a:moveTo>
                <a:lnTo>
                  <a:pt x="13275" y="7616901"/>
                </a:lnTo>
                <a:lnTo>
                  <a:pt x="13027" y="7487493"/>
                </a:lnTo>
                <a:cubicBezTo>
                  <a:pt x="9264" y="5341796"/>
                  <a:pt x="8733" y="2294203"/>
                  <a:pt x="246" y="1466662"/>
                </a:cubicBezTo>
                <a:cubicBezTo>
                  <a:pt x="-8807" y="583951"/>
                  <a:pt x="226581" y="-1"/>
                  <a:pt x="1480488" y="1"/>
                </a:cubicBezTo>
                <a:lnTo>
                  <a:pt x="7440864" y="12022"/>
                </a:lnTo>
                <a:cubicBezTo>
                  <a:pt x="8239374" y="12022"/>
                  <a:pt x="8886695" y="659342"/>
                  <a:pt x="8886695" y="14578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2700" dirty="0">
              <a:latin typeface="Helvetica" panose="020B0604020202020204" pitchFamily="34" charset="0"/>
              <a:sym typeface="Calibri"/>
            </a:endParaRPr>
          </a:p>
        </p:txBody>
      </p:sp>
      <p:pic>
        <p:nvPicPr>
          <p:cNvPr id="2" name="Picture Placeholder 8">
            <a:extLst>
              <a:ext uri="{FF2B5EF4-FFF2-40B4-BE49-F238E27FC236}">
                <a16:creationId xmlns:a16="http://schemas.microsoft.com/office/drawing/2014/main" id="{3DEC5DBF-9806-E1B8-8B2E-28E29E31C39F}"/>
              </a:ext>
            </a:extLst>
          </p:cNvPr>
          <p:cNvPicPr>
            <a:picLocks noChangeAspect="1"/>
          </p:cNvPicPr>
          <p:nvPr/>
        </p:nvPicPr>
        <p:blipFill>
          <a:blip r:embed="rId2">
            <a:extLst>
              <a:ext uri="{28A0092B-C50C-407E-A947-70E740481C1C}">
                <a14:useLocalDpi xmlns:a14="http://schemas.microsoft.com/office/drawing/2010/main" val="0"/>
              </a:ext>
            </a:extLst>
          </a:blip>
          <a:srcRect l="63" r="63"/>
          <a:stretch/>
        </p:blipFill>
        <p:spPr>
          <a:xfrm>
            <a:off x="482722" y="1110419"/>
            <a:ext cx="3273752" cy="2685358"/>
          </a:xfrm>
          <a:custGeom>
            <a:avLst/>
            <a:gdLst>
              <a:gd name="connsiteX0" fmla="*/ 0 w 5886450"/>
              <a:gd name="connsiteY0" fmla="*/ 0 h 4828477"/>
              <a:gd name="connsiteX1" fmla="*/ 5886450 w 5886450"/>
              <a:gd name="connsiteY1" fmla="*/ 0 h 4828477"/>
              <a:gd name="connsiteX2" fmla="*/ 5886450 w 5886450"/>
              <a:gd name="connsiteY2" fmla="*/ 4023715 h 4828477"/>
              <a:gd name="connsiteX3" fmla="*/ 5081688 w 5886450"/>
              <a:gd name="connsiteY3" fmla="*/ 4828477 h 4828477"/>
              <a:gd name="connsiteX4" fmla="*/ 804762 w 5886450"/>
              <a:gd name="connsiteY4" fmla="*/ 4828477 h 4828477"/>
              <a:gd name="connsiteX5" fmla="*/ 0 w 5886450"/>
              <a:gd name="connsiteY5" fmla="*/ 4023715 h 482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6450" h="4828477">
                <a:moveTo>
                  <a:pt x="0" y="0"/>
                </a:moveTo>
                <a:lnTo>
                  <a:pt x="5886450" y="0"/>
                </a:lnTo>
                <a:lnTo>
                  <a:pt x="5886450" y="4023715"/>
                </a:lnTo>
                <a:cubicBezTo>
                  <a:pt x="5886450" y="4468173"/>
                  <a:pt x="5526146" y="4828477"/>
                  <a:pt x="5081688" y="4828477"/>
                </a:cubicBezTo>
                <a:lnTo>
                  <a:pt x="804762" y="4828477"/>
                </a:lnTo>
                <a:cubicBezTo>
                  <a:pt x="360304" y="4828477"/>
                  <a:pt x="0" y="4468173"/>
                  <a:pt x="0" y="4023715"/>
                </a:cubicBezTo>
                <a:close/>
              </a:path>
            </a:pathLst>
          </a:custGeom>
        </p:spPr>
      </p:pic>
      <p:sp>
        <p:nvSpPr>
          <p:cNvPr id="11" name="Freeform: Shape 10">
            <a:extLst>
              <a:ext uri="{FF2B5EF4-FFF2-40B4-BE49-F238E27FC236}">
                <a16:creationId xmlns:a16="http://schemas.microsoft.com/office/drawing/2014/main" id="{5E9083E2-CABA-E35F-8362-73342C982E67}"/>
              </a:ext>
            </a:extLst>
          </p:cNvPr>
          <p:cNvSpPr/>
          <p:nvPr/>
        </p:nvSpPr>
        <p:spPr>
          <a:xfrm rot="10800000">
            <a:off x="4412586" y="1221141"/>
            <a:ext cx="3294892" cy="2824095"/>
          </a:xfrm>
          <a:custGeom>
            <a:avLst/>
            <a:gdLst>
              <a:gd name="connsiteX0" fmla="*/ 8886695 w 8886695"/>
              <a:gd name="connsiteY0" fmla="*/ 7616901 h 7616901"/>
              <a:gd name="connsiteX1" fmla="*/ 13275 w 8886695"/>
              <a:gd name="connsiteY1" fmla="*/ 7616901 h 7616901"/>
              <a:gd name="connsiteX2" fmla="*/ 13027 w 8886695"/>
              <a:gd name="connsiteY2" fmla="*/ 7487493 h 7616901"/>
              <a:gd name="connsiteX3" fmla="*/ 246 w 8886695"/>
              <a:gd name="connsiteY3" fmla="*/ 1466662 h 7616901"/>
              <a:gd name="connsiteX4" fmla="*/ 1480488 w 8886695"/>
              <a:gd name="connsiteY4" fmla="*/ 1 h 7616901"/>
              <a:gd name="connsiteX5" fmla="*/ 7440864 w 8886695"/>
              <a:gd name="connsiteY5" fmla="*/ 12022 h 7616901"/>
              <a:gd name="connsiteX6" fmla="*/ 8886695 w 8886695"/>
              <a:gd name="connsiteY6" fmla="*/ 1457852 h 761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6695" h="7616901">
                <a:moveTo>
                  <a:pt x="8886695" y="7616901"/>
                </a:moveTo>
                <a:lnTo>
                  <a:pt x="13275" y="7616901"/>
                </a:lnTo>
                <a:lnTo>
                  <a:pt x="13027" y="7487493"/>
                </a:lnTo>
                <a:cubicBezTo>
                  <a:pt x="9264" y="5341796"/>
                  <a:pt x="8733" y="2294203"/>
                  <a:pt x="246" y="1466662"/>
                </a:cubicBezTo>
                <a:cubicBezTo>
                  <a:pt x="-8807" y="583951"/>
                  <a:pt x="226581" y="-1"/>
                  <a:pt x="1480488" y="1"/>
                </a:cubicBezTo>
                <a:lnTo>
                  <a:pt x="7440864" y="12022"/>
                </a:lnTo>
                <a:cubicBezTo>
                  <a:pt x="8239374" y="12022"/>
                  <a:pt x="8886695" y="659342"/>
                  <a:pt x="8886695" y="14578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2700" dirty="0">
              <a:latin typeface="Helvetica" panose="020B0604020202020204" pitchFamily="34" charset="0"/>
              <a:sym typeface="Calibri"/>
            </a:endParaRPr>
          </a:p>
        </p:txBody>
      </p:sp>
      <p:pic>
        <p:nvPicPr>
          <p:cNvPr id="13" name="Picture Placeholder 8">
            <a:extLst>
              <a:ext uri="{FF2B5EF4-FFF2-40B4-BE49-F238E27FC236}">
                <a16:creationId xmlns:a16="http://schemas.microsoft.com/office/drawing/2014/main" id="{D1FDD45B-DFF6-5F00-C3A4-B6941ED9B4FE}"/>
              </a:ext>
            </a:extLst>
          </p:cNvPr>
          <p:cNvPicPr>
            <a:picLocks noChangeAspect="1"/>
          </p:cNvPicPr>
          <p:nvPr/>
        </p:nvPicPr>
        <p:blipFill>
          <a:blip r:embed="rId3">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15838" r="15838"/>
          <a:stretch/>
        </p:blipFill>
        <p:spPr>
          <a:xfrm>
            <a:off x="4423156" y="1110419"/>
            <a:ext cx="3273752" cy="2685358"/>
          </a:xfrm>
          <a:custGeom>
            <a:avLst/>
            <a:gdLst>
              <a:gd name="connsiteX0" fmla="*/ 0 w 5886450"/>
              <a:gd name="connsiteY0" fmla="*/ 0 h 4828477"/>
              <a:gd name="connsiteX1" fmla="*/ 5886450 w 5886450"/>
              <a:gd name="connsiteY1" fmla="*/ 0 h 4828477"/>
              <a:gd name="connsiteX2" fmla="*/ 5886450 w 5886450"/>
              <a:gd name="connsiteY2" fmla="*/ 4023715 h 4828477"/>
              <a:gd name="connsiteX3" fmla="*/ 5081688 w 5886450"/>
              <a:gd name="connsiteY3" fmla="*/ 4828477 h 4828477"/>
              <a:gd name="connsiteX4" fmla="*/ 804762 w 5886450"/>
              <a:gd name="connsiteY4" fmla="*/ 4828477 h 4828477"/>
              <a:gd name="connsiteX5" fmla="*/ 0 w 5886450"/>
              <a:gd name="connsiteY5" fmla="*/ 4023715 h 482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6450" h="4828477">
                <a:moveTo>
                  <a:pt x="0" y="0"/>
                </a:moveTo>
                <a:lnTo>
                  <a:pt x="5886450" y="0"/>
                </a:lnTo>
                <a:lnTo>
                  <a:pt x="5886450" y="4023715"/>
                </a:lnTo>
                <a:cubicBezTo>
                  <a:pt x="5886450" y="4468173"/>
                  <a:pt x="5526146" y="4828477"/>
                  <a:pt x="5081688" y="4828477"/>
                </a:cubicBezTo>
                <a:lnTo>
                  <a:pt x="804762" y="4828477"/>
                </a:lnTo>
                <a:cubicBezTo>
                  <a:pt x="360304" y="4828477"/>
                  <a:pt x="0" y="4468173"/>
                  <a:pt x="0" y="4023715"/>
                </a:cubicBezTo>
                <a:close/>
              </a:path>
            </a:pathLst>
          </a:custGeom>
        </p:spPr>
      </p:pic>
      <p:sp>
        <p:nvSpPr>
          <p:cNvPr id="19" name="Freeform: Shape 18">
            <a:extLst>
              <a:ext uri="{FF2B5EF4-FFF2-40B4-BE49-F238E27FC236}">
                <a16:creationId xmlns:a16="http://schemas.microsoft.com/office/drawing/2014/main" id="{DD8DF0C9-27E7-A403-F2A6-F71A8964471F}"/>
              </a:ext>
            </a:extLst>
          </p:cNvPr>
          <p:cNvSpPr/>
          <p:nvPr/>
        </p:nvSpPr>
        <p:spPr>
          <a:xfrm rot="10800000">
            <a:off x="8353017" y="1221141"/>
            <a:ext cx="3294892" cy="2824095"/>
          </a:xfrm>
          <a:custGeom>
            <a:avLst/>
            <a:gdLst>
              <a:gd name="connsiteX0" fmla="*/ 8886695 w 8886695"/>
              <a:gd name="connsiteY0" fmla="*/ 7616901 h 7616901"/>
              <a:gd name="connsiteX1" fmla="*/ 13275 w 8886695"/>
              <a:gd name="connsiteY1" fmla="*/ 7616901 h 7616901"/>
              <a:gd name="connsiteX2" fmla="*/ 13027 w 8886695"/>
              <a:gd name="connsiteY2" fmla="*/ 7487493 h 7616901"/>
              <a:gd name="connsiteX3" fmla="*/ 246 w 8886695"/>
              <a:gd name="connsiteY3" fmla="*/ 1466662 h 7616901"/>
              <a:gd name="connsiteX4" fmla="*/ 1480488 w 8886695"/>
              <a:gd name="connsiteY4" fmla="*/ 1 h 7616901"/>
              <a:gd name="connsiteX5" fmla="*/ 7440864 w 8886695"/>
              <a:gd name="connsiteY5" fmla="*/ 12022 h 7616901"/>
              <a:gd name="connsiteX6" fmla="*/ 8886695 w 8886695"/>
              <a:gd name="connsiteY6" fmla="*/ 1457852 h 761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6695" h="7616901">
                <a:moveTo>
                  <a:pt x="8886695" y="7616901"/>
                </a:moveTo>
                <a:lnTo>
                  <a:pt x="13275" y="7616901"/>
                </a:lnTo>
                <a:lnTo>
                  <a:pt x="13027" y="7487493"/>
                </a:lnTo>
                <a:cubicBezTo>
                  <a:pt x="9264" y="5341796"/>
                  <a:pt x="8733" y="2294203"/>
                  <a:pt x="246" y="1466662"/>
                </a:cubicBezTo>
                <a:cubicBezTo>
                  <a:pt x="-8807" y="583951"/>
                  <a:pt x="226581" y="-1"/>
                  <a:pt x="1480488" y="1"/>
                </a:cubicBezTo>
                <a:lnTo>
                  <a:pt x="7440864" y="12022"/>
                </a:lnTo>
                <a:cubicBezTo>
                  <a:pt x="8239374" y="12022"/>
                  <a:pt x="8886695" y="659342"/>
                  <a:pt x="8886695" y="14578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2700" dirty="0">
              <a:latin typeface="Helvetica" panose="020B0604020202020204" pitchFamily="34" charset="0"/>
              <a:sym typeface="Calibri"/>
            </a:endParaRPr>
          </a:p>
        </p:txBody>
      </p:sp>
      <p:pic>
        <p:nvPicPr>
          <p:cNvPr id="21" name="Picture Placeholder 8">
            <a:extLst>
              <a:ext uri="{FF2B5EF4-FFF2-40B4-BE49-F238E27FC236}">
                <a16:creationId xmlns:a16="http://schemas.microsoft.com/office/drawing/2014/main" id="{EFF4739B-3A6C-919F-9F98-4AC8BC0E0A31}"/>
              </a:ext>
            </a:extLst>
          </p:cNvPr>
          <p:cNvPicPr>
            <a:picLocks noChangeAspect="1"/>
          </p:cNvPicPr>
          <p:nvPr/>
        </p:nvPicPr>
        <p:blipFill>
          <a:blip r:embed="rId4">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t="8987" b="8987"/>
          <a:stretch/>
        </p:blipFill>
        <p:spPr>
          <a:xfrm>
            <a:off x="8363587" y="1110419"/>
            <a:ext cx="3273752" cy="2685358"/>
          </a:xfrm>
          <a:custGeom>
            <a:avLst/>
            <a:gdLst>
              <a:gd name="connsiteX0" fmla="*/ 0 w 5886450"/>
              <a:gd name="connsiteY0" fmla="*/ 0 h 4828477"/>
              <a:gd name="connsiteX1" fmla="*/ 5886450 w 5886450"/>
              <a:gd name="connsiteY1" fmla="*/ 0 h 4828477"/>
              <a:gd name="connsiteX2" fmla="*/ 5886450 w 5886450"/>
              <a:gd name="connsiteY2" fmla="*/ 4023715 h 4828477"/>
              <a:gd name="connsiteX3" fmla="*/ 5081688 w 5886450"/>
              <a:gd name="connsiteY3" fmla="*/ 4828477 h 4828477"/>
              <a:gd name="connsiteX4" fmla="*/ 804762 w 5886450"/>
              <a:gd name="connsiteY4" fmla="*/ 4828477 h 4828477"/>
              <a:gd name="connsiteX5" fmla="*/ 0 w 5886450"/>
              <a:gd name="connsiteY5" fmla="*/ 4023715 h 4828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86450" h="4828477">
                <a:moveTo>
                  <a:pt x="0" y="0"/>
                </a:moveTo>
                <a:lnTo>
                  <a:pt x="5886450" y="0"/>
                </a:lnTo>
                <a:lnTo>
                  <a:pt x="5886450" y="4023715"/>
                </a:lnTo>
                <a:cubicBezTo>
                  <a:pt x="5886450" y="4468173"/>
                  <a:pt x="5526146" y="4828477"/>
                  <a:pt x="5081688" y="4828477"/>
                </a:cubicBezTo>
                <a:lnTo>
                  <a:pt x="804762" y="4828477"/>
                </a:lnTo>
                <a:cubicBezTo>
                  <a:pt x="360304" y="4828477"/>
                  <a:pt x="0" y="4468173"/>
                  <a:pt x="0" y="4023715"/>
                </a:cubicBezTo>
                <a:close/>
              </a:path>
            </a:pathLst>
          </a:custGeom>
        </p:spPr>
      </p:pic>
      <p:sp>
        <p:nvSpPr>
          <p:cNvPr id="24" name="Freeform: Shape 23">
            <a:extLst>
              <a:ext uri="{FF2B5EF4-FFF2-40B4-BE49-F238E27FC236}">
                <a16:creationId xmlns:a16="http://schemas.microsoft.com/office/drawing/2014/main" id="{E4ADB583-2E05-4CC6-8855-22D26058756F}"/>
              </a:ext>
            </a:extLst>
          </p:cNvPr>
          <p:cNvSpPr/>
          <p:nvPr/>
        </p:nvSpPr>
        <p:spPr>
          <a:xfrm>
            <a:off x="-11940" y="-13077"/>
            <a:ext cx="12220197" cy="134529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9 w 12192000"/>
              <a:gd name="connsiteY5" fmla="*/ 2809277 h 6858000"/>
              <a:gd name="connsiteX6" fmla="*/ 3785537 w 12192000"/>
              <a:gd name="connsiteY6" fmla="*/ 3359633 h 6858000"/>
              <a:gd name="connsiteX7" fmla="*/ 50330 w 12192000"/>
              <a:gd name="connsiteY7" fmla="*/ 910308 h 6858000"/>
              <a:gd name="connsiteX8" fmla="*/ 0 w 12192000"/>
              <a:gd name="connsiteY8" fmla="*/ 876832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582807 w 12208345"/>
              <a:gd name="connsiteY5" fmla="*/ 3369158 h 6858000"/>
              <a:gd name="connsiteX6" fmla="*/ 0 w 12208345"/>
              <a:gd name="connsiteY6" fmla="*/ 710283 h 6858000"/>
              <a:gd name="connsiteX7" fmla="*/ 16345 w 12208345"/>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4421007 w 12227392"/>
              <a:gd name="connsiteY5" fmla="*/ 36739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925707 w 12227392"/>
              <a:gd name="connsiteY5" fmla="*/ 3550133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868557 w 12227392"/>
              <a:gd name="connsiteY4" fmla="*/ 34834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573282 w 12227392"/>
              <a:gd name="connsiteY4" fmla="*/ 31786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337775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152400 h 6858000"/>
              <a:gd name="connsiteX1" fmla="*/ 12220068 w 12227392"/>
              <a:gd name="connsiteY1" fmla="*/ 0 h 6858000"/>
              <a:gd name="connsiteX2" fmla="*/ 12227392 w 12227392"/>
              <a:gd name="connsiteY2" fmla="*/ 6858000 h 6858000"/>
              <a:gd name="connsiteX3" fmla="*/ 9337775 w 12227392"/>
              <a:gd name="connsiteY3" fmla="*/ 4899664 h 6858000"/>
              <a:gd name="connsiteX4" fmla="*/ 3280206 w 12227392"/>
              <a:gd name="connsiteY4" fmla="*/ 3389673 h 6858000"/>
              <a:gd name="connsiteX5" fmla="*/ 0 w 12227392"/>
              <a:gd name="connsiteY5" fmla="*/ 675113 h 6858000"/>
              <a:gd name="connsiteX6" fmla="*/ 16345 w 12227392"/>
              <a:gd name="connsiteY6" fmla="*/ 152400 h 6858000"/>
              <a:gd name="connsiteX0" fmla="*/ 4622 w 12227392"/>
              <a:gd name="connsiteY0" fmla="*/ 0 h 6881446"/>
              <a:gd name="connsiteX1" fmla="*/ 12220068 w 12227392"/>
              <a:gd name="connsiteY1" fmla="*/ 23446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385714 w 12227392"/>
              <a:gd name="connsiteY4" fmla="*/ 3377950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3127783"/>
              <a:gd name="connsiteY0" fmla="*/ 0 h 7355521"/>
              <a:gd name="connsiteX1" fmla="*/ 12220068 w 13127783"/>
              <a:gd name="connsiteY1" fmla="*/ 0 h 7355521"/>
              <a:gd name="connsiteX2" fmla="*/ 12229470 w 13127783"/>
              <a:gd name="connsiteY2" fmla="*/ 6713957 h 7355521"/>
              <a:gd name="connsiteX3" fmla="*/ 12227392 w 13127783"/>
              <a:gd name="connsiteY3" fmla="*/ 6881446 h 7355521"/>
              <a:gd name="connsiteX4" fmla="*/ 9337775 w 13127783"/>
              <a:gd name="connsiteY4" fmla="*/ 4923110 h 7355521"/>
              <a:gd name="connsiteX5" fmla="*/ 3432607 w 13127783"/>
              <a:gd name="connsiteY5" fmla="*/ 3366227 h 7355521"/>
              <a:gd name="connsiteX6" fmla="*/ 0 w 13127783"/>
              <a:gd name="connsiteY6" fmla="*/ 698559 h 7355521"/>
              <a:gd name="connsiteX7" fmla="*/ 4622 w 13127783"/>
              <a:gd name="connsiteY7" fmla="*/ 0 h 7355521"/>
              <a:gd name="connsiteX0" fmla="*/ 4622 w 13127783"/>
              <a:gd name="connsiteY0" fmla="*/ 0 h 7352077"/>
              <a:gd name="connsiteX1" fmla="*/ 12220068 w 13127783"/>
              <a:gd name="connsiteY1" fmla="*/ 0 h 7352077"/>
              <a:gd name="connsiteX2" fmla="*/ 12229470 w 13127783"/>
              <a:gd name="connsiteY2" fmla="*/ 6713957 h 7352077"/>
              <a:gd name="connsiteX3" fmla="*/ 12100643 w 13127783"/>
              <a:gd name="connsiteY3" fmla="*/ 6872392 h 7352077"/>
              <a:gd name="connsiteX4" fmla="*/ 9337775 w 13127783"/>
              <a:gd name="connsiteY4" fmla="*/ 4923110 h 7352077"/>
              <a:gd name="connsiteX5" fmla="*/ 3432607 w 13127783"/>
              <a:gd name="connsiteY5" fmla="*/ 3366227 h 7352077"/>
              <a:gd name="connsiteX6" fmla="*/ 0 w 13127783"/>
              <a:gd name="connsiteY6" fmla="*/ 698559 h 7352077"/>
              <a:gd name="connsiteX7" fmla="*/ 4622 w 13127783"/>
              <a:gd name="connsiteY7" fmla="*/ 0 h 7352077"/>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2351356"/>
              <a:gd name="connsiteY0" fmla="*/ 0 h 7433836"/>
              <a:gd name="connsiteX1" fmla="*/ 12220068 w 12351356"/>
              <a:gd name="connsiteY1" fmla="*/ 0 h 7433836"/>
              <a:gd name="connsiteX2" fmla="*/ 12220416 w 12351356"/>
              <a:gd name="connsiteY2" fmla="*/ 6840705 h 7433836"/>
              <a:gd name="connsiteX3" fmla="*/ 12100643 w 12351356"/>
              <a:gd name="connsiteY3" fmla="*/ 6872392 h 7433836"/>
              <a:gd name="connsiteX4" fmla="*/ 9337775 w 12351356"/>
              <a:gd name="connsiteY4" fmla="*/ 4923110 h 7433836"/>
              <a:gd name="connsiteX5" fmla="*/ 3432607 w 12351356"/>
              <a:gd name="connsiteY5" fmla="*/ 3366227 h 7433836"/>
              <a:gd name="connsiteX6" fmla="*/ 0 w 12351356"/>
              <a:gd name="connsiteY6" fmla="*/ 698559 h 7433836"/>
              <a:gd name="connsiteX7" fmla="*/ 4622 w 12351356"/>
              <a:gd name="connsiteY7" fmla="*/ 0 h 7433836"/>
              <a:gd name="connsiteX0" fmla="*/ 4622 w 12334610"/>
              <a:gd name="connsiteY0" fmla="*/ 0 h 7416752"/>
              <a:gd name="connsiteX1" fmla="*/ 12220068 w 12334610"/>
              <a:gd name="connsiteY1" fmla="*/ 0 h 7416752"/>
              <a:gd name="connsiteX2" fmla="*/ 12220416 w 12334610"/>
              <a:gd name="connsiteY2" fmla="*/ 6840705 h 7416752"/>
              <a:gd name="connsiteX3" fmla="*/ 12074266 w 12334610"/>
              <a:gd name="connsiteY3" fmla="*/ 6819638 h 7416752"/>
              <a:gd name="connsiteX4" fmla="*/ 9337775 w 12334610"/>
              <a:gd name="connsiteY4" fmla="*/ 4923110 h 7416752"/>
              <a:gd name="connsiteX5" fmla="*/ 3432607 w 12334610"/>
              <a:gd name="connsiteY5" fmla="*/ 3366227 h 7416752"/>
              <a:gd name="connsiteX6" fmla="*/ 0 w 12334610"/>
              <a:gd name="connsiteY6" fmla="*/ 698559 h 7416752"/>
              <a:gd name="connsiteX7" fmla="*/ 4622 w 12334610"/>
              <a:gd name="connsiteY7" fmla="*/ 0 h 7416752"/>
              <a:gd name="connsiteX0" fmla="*/ 4622 w 12303414"/>
              <a:gd name="connsiteY0" fmla="*/ 0 h 7430925"/>
              <a:gd name="connsiteX1" fmla="*/ 12220068 w 12303414"/>
              <a:gd name="connsiteY1" fmla="*/ 0 h 7430925"/>
              <a:gd name="connsiteX2" fmla="*/ 12220416 w 12303414"/>
              <a:gd name="connsiteY2" fmla="*/ 6840705 h 7430925"/>
              <a:gd name="connsiteX3" fmla="*/ 12021512 w 12303414"/>
              <a:gd name="connsiteY3" fmla="*/ 6863599 h 7430925"/>
              <a:gd name="connsiteX4" fmla="*/ 9337775 w 12303414"/>
              <a:gd name="connsiteY4" fmla="*/ 4923110 h 7430925"/>
              <a:gd name="connsiteX5" fmla="*/ 3432607 w 12303414"/>
              <a:gd name="connsiteY5" fmla="*/ 3366227 h 7430925"/>
              <a:gd name="connsiteX6" fmla="*/ 0 w 12303414"/>
              <a:gd name="connsiteY6" fmla="*/ 698559 h 7430925"/>
              <a:gd name="connsiteX7" fmla="*/ 4622 w 12303414"/>
              <a:gd name="connsiteY7" fmla="*/ 0 h 7430925"/>
              <a:gd name="connsiteX0" fmla="*/ 4622 w 12220416"/>
              <a:gd name="connsiteY0" fmla="*/ 0 h 6930473"/>
              <a:gd name="connsiteX1" fmla="*/ 12220068 w 12220416"/>
              <a:gd name="connsiteY1" fmla="*/ 0 h 6930473"/>
              <a:gd name="connsiteX2" fmla="*/ 12220416 w 12220416"/>
              <a:gd name="connsiteY2" fmla="*/ 6840705 h 6930473"/>
              <a:gd name="connsiteX3" fmla="*/ 12021512 w 12220416"/>
              <a:gd name="connsiteY3" fmla="*/ 6863599 h 6930473"/>
              <a:gd name="connsiteX4" fmla="*/ 9337775 w 12220416"/>
              <a:gd name="connsiteY4" fmla="*/ 4923110 h 6930473"/>
              <a:gd name="connsiteX5" fmla="*/ 3432607 w 12220416"/>
              <a:gd name="connsiteY5" fmla="*/ 3366227 h 6930473"/>
              <a:gd name="connsiteX6" fmla="*/ 0 w 12220416"/>
              <a:gd name="connsiteY6" fmla="*/ 698559 h 6930473"/>
              <a:gd name="connsiteX7" fmla="*/ 4622 w 12220416"/>
              <a:gd name="connsiteY7" fmla="*/ 0 h 6930473"/>
              <a:gd name="connsiteX0" fmla="*/ 4622 w 12220416"/>
              <a:gd name="connsiteY0" fmla="*/ 0 h 6840705"/>
              <a:gd name="connsiteX1" fmla="*/ 12220068 w 12220416"/>
              <a:gd name="connsiteY1" fmla="*/ 0 h 6840705"/>
              <a:gd name="connsiteX2" fmla="*/ 12220416 w 12220416"/>
              <a:gd name="connsiteY2" fmla="*/ 6840705 h 6840705"/>
              <a:gd name="connsiteX3" fmla="*/ 11590689 w 12220416"/>
              <a:gd name="connsiteY3" fmla="*/ 6309683 h 6840705"/>
              <a:gd name="connsiteX4" fmla="*/ 9337775 w 12220416"/>
              <a:gd name="connsiteY4" fmla="*/ 4923110 h 6840705"/>
              <a:gd name="connsiteX5" fmla="*/ 3432607 w 12220416"/>
              <a:gd name="connsiteY5" fmla="*/ 3366227 h 6840705"/>
              <a:gd name="connsiteX6" fmla="*/ 0 w 12220416"/>
              <a:gd name="connsiteY6" fmla="*/ 698559 h 6840705"/>
              <a:gd name="connsiteX7" fmla="*/ 4622 w 12220416"/>
              <a:gd name="connsiteY7" fmla="*/ 0 h 6840705"/>
              <a:gd name="connsiteX0" fmla="*/ 4622 w 12220416"/>
              <a:gd name="connsiteY0" fmla="*/ 0 h 6922294"/>
              <a:gd name="connsiteX1" fmla="*/ 12220068 w 12220416"/>
              <a:gd name="connsiteY1" fmla="*/ 0 h 6922294"/>
              <a:gd name="connsiteX2" fmla="*/ 12220416 w 12220416"/>
              <a:gd name="connsiteY2" fmla="*/ 6840705 h 6922294"/>
              <a:gd name="connsiteX3" fmla="*/ 11766535 w 12220416"/>
              <a:gd name="connsiteY3" fmla="*/ 6854806 h 6922294"/>
              <a:gd name="connsiteX4" fmla="*/ 9337775 w 12220416"/>
              <a:gd name="connsiteY4" fmla="*/ 4923110 h 6922294"/>
              <a:gd name="connsiteX5" fmla="*/ 3432607 w 12220416"/>
              <a:gd name="connsiteY5" fmla="*/ 3366227 h 6922294"/>
              <a:gd name="connsiteX6" fmla="*/ 0 w 12220416"/>
              <a:gd name="connsiteY6" fmla="*/ 698559 h 6922294"/>
              <a:gd name="connsiteX7" fmla="*/ 4622 w 12220416"/>
              <a:gd name="connsiteY7" fmla="*/ 0 h 6922294"/>
              <a:gd name="connsiteX0" fmla="*/ 4622 w 12220416"/>
              <a:gd name="connsiteY0" fmla="*/ 0 h 6996797"/>
              <a:gd name="connsiteX1" fmla="*/ 12220068 w 12220416"/>
              <a:gd name="connsiteY1" fmla="*/ 0 h 6996797"/>
              <a:gd name="connsiteX2" fmla="*/ 12220416 w 12220416"/>
              <a:gd name="connsiteY2" fmla="*/ 6840705 h 6996797"/>
              <a:gd name="connsiteX3" fmla="*/ 11766535 w 12220416"/>
              <a:gd name="connsiteY3" fmla="*/ 6854806 h 6996797"/>
              <a:gd name="connsiteX4" fmla="*/ 9337775 w 12220416"/>
              <a:gd name="connsiteY4" fmla="*/ 4923110 h 6996797"/>
              <a:gd name="connsiteX5" fmla="*/ 3432607 w 12220416"/>
              <a:gd name="connsiteY5" fmla="*/ 3366227 h 6996797"/>
              <a:gd name="connsiteX6" fmla="*/ 0 w 12220416"/>
              <a:gd name="connsiteY6" fmla="*/ 698559 h 6996797"/>
              <a:gd name="connsiteX7" fmla="*/ 4622 w 12220416"/>
              <a:gd name="connsiteY7" fmla="*/ 0 h 6996797"/>
              <a:gd name="connsiteX0" fmla="*/ 4622 w 12220416"/>
              <a:gd name="connsiteY0" fmla="*/ 0 h 6981050"/>
              <a:gd name="connsiteX1" fmla="*/ 12220068 w 12220416"/>
              <a:gd name="connsiteY1" fmla="*/ 0 h 6981050"/>
              <a:gd name="connsiteX2" fmla="*/ 12220416 w 12220416"/>
              <a:gd name="connsiteY2" fmla="*/ 6840705 h 6981050"/>
              <a:gd name="connsiteX3" fmla="*/ 11766535 w 12220416"/>
              <a:gd name="connsiteY3" fmla="*/ 6854806 h 6981050"/>
              <a:gd name="connsiteX4" fmla="*/ 9337775 w 12220416"/>
              <a:gd name="connsiteY4" fmla="*/ 4923110 h 6981050"/>
              <a:gd name="connsiteX5" fmla="*/ 3432607 w 12220416"/>
              <a:gd name="connsiteY5" fmla="*/ 3366227 h 6981050"/>
              <a:gd name="connsiteX6" fmla="*/ 0 w 12220416"/>
              <a:gd name="connsiteY6" fmla="*/ 698559 h 6981050"/>
              <a:gd name="connsiteX7" fmla="*/ 4622 w 12220416"/>
              <a:gd name="connsiteY7" fmla="*/ 0 h 6981050"/>
              <a:gd name="connsiteX0" fmla="*/ 4622 w 12220416"/>
              <a:gd name="connsiteY0" fmla="*/ 0 h 6989943"/>
              <a:gd name="connsiteX1" fmla="*/ 12220068 w 12220416"/>
              <a:gd name="connsiteY1" fmla="*/ 0 h 6989943"/>
              <a:gd name="connsiteX2" fmla="*/ 12220416 w 12220416"/>
              <a:gd name="connsiteY2" fmla="*/ 6875875 h 6989943"/>
              <a:gd name="connsiteX3" fmla="*/ 11766535 w 12220416"/>
              <a:gd name="connsiteY3" fmla="*/ 6854806 h 6989943"/>
              <a:gd name="connsiteX4" fmla="*/ 9337775 w 12220416"/>
              <a:gd name="connsiteY4" fmla="*/ 4923110 h 6989943"/>
              <a:gd name="connsiteX5" fmla="*/ 3432607 w 12220416"/>
              <a:gd name="connsiteY5" fmla="*/ 3366227 h 6989943"/>
              <a:gd name="connsiteX6" fmla="*/ 0 w 12220416"/>
              <a:gd name="connsiteY6" fmla="*/ 698559 h 6989943"/>
              <a:gd name="connsiteX7" fmla="*/ 4622 w 12220416"/>
              <a:gd name="connsiteY7" fmla="*/ 0 h 6989943"/>
              <a:gd name="connsiteX0" fmla="*/ 4622 w 12220416"/>
              <a:gd name="connsiteY0" fmla="*/ 0 h 6875875"/>
              <a:gd name="connsiteX1" fmla="*/ 12220068 w 12220416"/>
              <a:gd name="connsiteY1" fmla="*/ 0 h 6875875"/>
              <a:gd name="connsiteX2" fmla="*/ 12220416 w 12220416"/>
              <a:gd name="connsiteY2" fmla="*/ 6875875 h 6875875"/>
              <a:gd name="connsiteX3" fmla="*/ 11766535 w 12220416"/>
              <a:gd name="connsiteY3" fmla="*/ 6854806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0416"/>
              <a:gd name="connsiteY0" fmla="*/ 0 h 6882024"/>
              <a:gd name="connsiteX1" fmla="*/ 12220068 w 12220416"/>
              <a:gd name="connsiteY1" fmla="*/ 0 h 6882024"/>
              <a:gd name="connsiteX2" fmla="*/ 12220416 w 12220416"/>
              <a:gd name="connsiteY2" fmla="*/ 6875875 h 6882024"/>
              <a:gd name="connsiteX3" fmla="*/ 11792912 w 12220416"/>
              <a:gd name="connsiteY3" fmla="*/ 6872391 h 6882024"/>
              <a:gd name="connsiteX4" fmla="*/ 9337775 w 12220416"/>
              <a:gd name="connsiteY4" fmla="*/ 4923110 h 6882024"/>
              <a:gd name="connsiteX5" fmla="*/ 3432607 w 12220416"/>
              <a:gd name="connsiteY5" fmla="*/ 3366227 h 6882024"/>
              <a:gd name="connsiteX6" fmla="*/ 0 w 12220416"/>
              <a:gd name="connsiteY6" fmla="*/ 698559 h 6882024"/>
              <a:gd name="connsiteX7" fmla="*/ 4622 w 12220416"/>
              <a:gd name="connsiteY7" fmla="*/ 0 h 6882024"/>
              <a:gd name="connsiteX0" fmla="*/ 4622 w 12220416"/>
              <a:gd name="connsiteY0" fmla="*/ 0 h 6875875"/>
              <a:gd name="connsiteX1" fmla="*/ 12220068 w 12220416"/>
              <a:gd name="connsiteY1" fmla="*/ 0 h 6875875"/>
              <a:gd name="connsiteX2" fmla="*/ 12220416 w 12220416"/>
              <a:gd name="connsiteY2" fmla="*/ 6875875 h 6875875"/>
              <a:gd name="connsiteX3" fmla="*/ 11792912 w 12220416"/>
              <a:gd name="connsiteY3" fmla="*/ 6872391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11792912 w 12229208"/>
              <a:gd name="connsiteY3" fmla="*/ 6872391 h 6875875"/>
              <a:gd name="connsiteX4" fmla="*/ 9337775 w 12229208"/>
              <a:gd name="connsiteY4" fmla="*/ 4923110 h 6875875"/>
              <a:gd name="connsiteX5" fmla="*/ 3432607 w 12229208"/>
              <a:gd name="connsiteY5" fmla="*/ 3366227 h 6875875"/>
              <a:gd name="connsiteX6" fmla="*/ 0 w 12229208"/>
              <a:gd name="connsiteY6" fmla="*/ 698559 h 6875875"/>
              <a:gd name="connsiteX7" fmla="*/ 4622 w 12229208"/>
              <a:gd name="connsiteY7" fmla="*/ 0 h 6875875"/>
              <a:gd name="connsiteX0" fmla="*/ 4622 w 12229208"/>
              <a:gd name="connsiteY0" fmla="*/ 0 h 6876480"/>
              <a:gd name="connsiteX1" fmla="*/ 12220068 w 12229208"/>
              <a:gd name="connsiteY1" fmla="*/ 0 h 6876480"/>
              <a:gd name="connsiteX2" fmla="*/ 12229208 w 12229208"/>
              <a:gd name="connsiteY2" fmla="*/ 6875875 h 6876480"/>
              <a:gd name="connsiteX3" fmla="*/ 11792912 w 12229208"/>
              <a:gd name="connsiteY3" fmla="*/ 6872391 h 6876480"/>
              <a:gd name="connsiteX4" fmla="*/ 9337775 w 12229208"/>
              <a:gd name="connsiteY4" fmla="*/ 4923110 h 6876480"/>
              <a:gd name="connsiteX5" fmla="*/ 3432607 w 12229208"/>
              <a:gd name="connsiteY5" fmla="*/ 3366227 h 6876480"/>
              <a:gd name="connsiteX6" fmla="*/ 0 w 12229208"/>
              <a:gd name="connsiteY6" fmla="*/ 698559 h 6876480"/>
              <a:gd name="connsiteX7" fmla="*/ 4622 w 12229208"/>
              <a:gd name="connsiteY7" fmla="*/ 0 h 6876480"/>
              <a:gd name="connsiteX0" fmla="*/ 4622 w 12229208"/>
              <a:gd name="connsiteY0" fmla="*/ 0 h 6881183"/>
              <a:gd name="connsiteX1" fmla="*/ 12220068 w 12229208"/>
              <a:gd name="connsiteY1" fmla="*/ 0 h 6881183"/>
              <a:gd name="connsiteX2" fmla="*/ 12229208 w 12229208"/>
              <a:gd name="connsiteY2" fmla="*/ 6875875 h 6881183"/>
              <a:gd name="connsiteX3" fmla="*/ 11933589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0068"/>
              <a:gd name="connsiteY0" fmla="*/ 0 h 6875875"/>
              <a:gd name="connsiteX1" fmla="*/ 12220068 w 12220068"/>
              <a:gd name="connsiteY1" fmla="*/ 0 h 6875875"/>
              <a:gd name="connsiteX2" fmla="*/ 12088531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185246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476129 w 12220068"/>
              <a:gd name="connsiteY3" fmla="*/ 4589002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20197"/>
              <a:gd name="connsiteY0" fmla="*/ 0 h 4576028"/>
              <a:gd name="connsiteX1" fmla="*/ 12215663 w 12220197"/>
              <a:gd name="connsiteY1" fmla="*/ 0 h 4576028"/>
              <a:gd name="connsiteX2" fmla="*/ 12220197 w 12220197"/>
              <a:gd name="connsiteY2" fmla="*/ 3997919 h 4576028"/>
              <a:gd name="connsiteX3" fmla="*/ 8515685 w 12220197"/>
              <a:gd name="connsiteY3" fmla="*/ 4571417 h 4576028"/>
              <a:gd name="connsiteX4" fmla="*/ 3428202 w 12220197"/>
              <a:gd name="connsiteY4" fmla="*/ 3366227 h 4576028"/>
              <a:gd name="connsiteX5" fmla="*/ 4388 w 12220197"/>
              <a:gd name="connsiteY5" fmla="*/ 628221 h 4576028"/>
              <a:gd name="connsiteX6" fmla="*/ 217 w 12220197"/>
              <a:gd name="connsiteY6" fmla="*/ 0 h 4576028"/>
              <a:gd name="connsiteX0" fmla="*/ 17600 w 12237580"/>
              <a:gd name="connsiteY0" fmla="*/ 0 h 4611375"/>
              <a:gd name="connsiteX1" fmla="*/ 12233046 w 12237580"/>
              <a:gd name="connsiteY1" fmla="*/ 0 h 4611375"/>
              <a:gd name="connsiteX2" fmla="*/ 12237580 w 12237580"/>
              <a:gd name="connsiteY2" fmla="*/ 3997919 h 4611375"/>
              <a:gd name="connsiteX3" fmla="*/ 8533068 w 12237580"/>
              <a:gd name="connsiteY3" fmla="*/ 4571417 h 4611375"/>
              <a:gd name="connsiteX4" fmla="*/ 3445585 w 12237580"/>
              <a:gd name="connsiteY4" fmla="*/ 3366227 h 4611375"/>
              <a:gd name="connsiteX5" fmla="*/ 0 w 12237580"/>
              <a:gd name="connsiteY5" fmla="*/ 4291075 h 4611375"/>
              <a:gd name="connsiteX6" fmla="*/ 17600 w 12237580"/>
              <a:gd name="connsiteY6" fmla="*/ 0 h 4611375"/>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457141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391733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00093"/>
              <a:gd name="connsiteX1" fmla="*/ 12233046 w 12237580"/>
              <a:gd name="connsiteY1" fmla="*/ 0 h 4600093"/>
              <a:gd name="connsiteX2" fmla="*/ 12237580 w 12237580"/>
              <a:gd name="connsiteY2" fmla="*/ 3997919 h 4600093"/>
              <a:gd name="connsiteX3" fmla="*/ 8533068 w 12237580"/>
              <a:gd name="connsiteY3" fmla="*/ 3917337 h 4600093"/>
              <a:gd name="connsiteX4" fmla="*/ 3641528 w 12237580"/>
              <a:gd name="connsiteY4" fmla="*/ 3235411 h 4600093"/>
              <a:gd name="connsiteX5" fmla="*/ 0 w 12237580"/>
              <a:gd name="connsiteY5" fmla="*/ 4291075 h 4600093"/>
              <a:gd name="connsiteX6" fmla="*/ 17600 w 12237580"/>
              <a:gd name="connsiteY6" fmla="*/ 0 h 4600093"/>
              <a:gd name="connsiteX0" fmla="*/ 17600 w 12237580"/>
              <a:gd name="connsiteY0" fmla="*/ 0 h 4643613"/>
              <a:gd name="connsiteX1" fmla="*/ 12233046 w 12237580"/>
              <a:gd name="connsiteY1" fmla="*/ 0 h 4643613"/>
              <a:gd name="connsiteX2" fmla="*/ 12237580 w 12237580"/>
              <a:gd name="connsiteY2" fmla="*/ 3997919 h 4643613"/>
              <a:gd name="connsiteX3" fmla="*/ 8533068 w 12237580"/>
              <a:gd name="connsiteY3" fmla="*/ 3917337 h 4643613"/>
              <a:gd name="connsiteX4" fmla="*/ 3641528 w 12237580"/>
              <a:gd name="connsiteY4" fmla="*/ 3693268 h 4643613"/>
              <a:gd name="connsiteX5" fmla="*/ 0 w 12237580"/>
              <a:gd name="connsiteY5" fmla="*/ 4291075 h 4643613"/>
              <a:gd name="connsiteX6" fmla="*/ 17600 w 12237580"/>
              <a:gd name="connsiteY6" fmla="*/ 0 h 4643613"/>
              <a:gd name="connsiteX0" fmla="*/ 17600 w 12237580"/>
              <a:gd name="connsiteY0" fmla="*/ 0 h 4409181"/>
              <a:gd name="connsiteX1" fmla="*/ 12233046 w 12237580"/>
              <a:gd name="connsiteY1" fmla="*/ 0 h 4409181"/>
              <a:gd name="connsiteX2" fmla="*/ 12237580 w 12237580"/>
              <a:gd name="connsiteY2" fmla="*/ 3997919 h 4409181"/>
              <a:gd name="connsiteX3" fmla="*/ 8533068 w 12237580"/>
              <a:gd name="connsiteY3" fmla="*/ 3917337 h 4409181"/>
              <a:gd name="connsiteX4" fmla="*/ 3641528 w 12237580"/>
              <a:gd name="connsiteY4" fmla="*/ 3693268 h 4409181"/>
              <a:gd name="connsiteX5" fmla="*/ 0 w 12237580"/>
              <a:gd name="connsiteY5" fmla="*/ 4291075 h 4409181"/>
              <a:gd name="connsiteX6" fmla="*/ 17600 w 12237580"/>
              <a:gd name="connsiteY6" fmla="*/ 0 h 4409181"/>
              <a:gd name="connsiteX0" fmla="*/ 217 w 12220197"/>
              <a:gd name="connsiteY0" fmla="*/ 0 h 4041678"/>
              <a:gd name="connsiteX1" fmla="*/ 12215663 w 12220197"/>
              <a:gd name="connsiteY1" fmla="*/ 0 h 4041678"/>
              <a:gd name="connsiteX2" fmla="*/ 12220197 w 12220197"/>
              <a:gd name="connsiteY2" fmla="*/ 3997919 h 4041678"/>
              <a:gd name="connsiteX3" fmla="*/ 8515685 w 12220197"/>
              <a:gd name="connsiteY3" fmla="*/ 3917337 h 4041678"/>
              <a:gd name="connsiteX4" fmla="*/ 3624145 w 12220197"/>
              <a:gd name="connsiteY4" fmla="*/ 3693268 h 4041678"/>
              <a:gd name="connsiteX5" fmla="*/ 4388 w 12220197"/>
              <a:gd name="connsiteY5" fmla="*/ 3636995 h 4041678"/>
              <a:gd name="connsiteX6" fmla="*/ 217 w 12220197"/>
              <a:gd name="connsiteY6" fmla="*/ 0 h 40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0197" h="4041678">
                <a:moveTo>
                  <a:pt x="217" y="0"/>
                </a:moveTo>
                <a:lnTo>
                  <a:pt x="12215663" y="0"/>
                </a:lnTo>
                <a:cubicBezTo>
                  <a:pt x="12213323" y="2059770"/>
                  <a:pt x="12218976" y="3692983"/>
                  <a:pt x="12220197" y="3997919"/>
                </a:cubicBezTo>
                <a:cubicBezTo>
                  <a:pt x="11098125" y="2933759"/>
                  <a:pt x="9948360" y="3968112"/>
                  <a:pt x="8515685" y="3917337"/>
                </a:cubicBezTo>
                <a:cubicBezTo>
                  <a:pt x="7083010" y="3866562"/>
                  <a:pt x="5042694" y="4350467"/>
                  <a:pt x="3624145" y="3693268"/>
                </a:cubicBezTo>
                <a:cubicBezTo>
                  <a:pt x="2205596" y="3036069"/>
                  <a:pt x="960743" y="4226761"/>
                  <a:pt x="4388" y="3636995"/>
                </a:cubicBezTo>
                <a:cubicBezTo>
                  <a:pt x="5929" y="3404142"/>
                  <a:pt x="-1324" y="232853"/>
                  <a:pt x="217"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700" dirty="0">
                <a:latin typeface="Helvetica" panose="020B0604020202020204" pitchFamily="34" charset="0"/>
              </a:rPr>
              <a:t>  </a:t>
            </a:r>
          </a:p>
        </p:txBody>
      </p:sp>
      <p:sp>
        <p:nvSpPr>
          <p:cNvPr id="4" name="Freeform: Shape 3">
            <a:extLst>
              <a:ext uri="{FF2B5EF4-FFF2-40B4-BE49-F238E27FC236}">
                <a16:creationId xmlns:a16="http://schemas.microsoft.com/office/drawing/2014/main" id="{AC274195-85C4-DFAD-D9B1-7759D68B78E2}"/>
              </a:ext>
            </a:extLst>
          </p:cNvPr>
          <p:cNvSpPr/>
          <p:nvPr/>
        </p:nvSpPr>
        <p:spPr>
          <a:xfrm>
            <a:off x="-10885" y="-169942"/>
            <a:ext cx="12219142" cy="134529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9 w 12192000"/>
              <a:gd name="connsiteY5" fmla="*/ 2809277 h 6858000"/>
              <a:gd name="connsiteX6" fmla="*/ 3785537 w 12192000"/>
              <a:gd name="connsiteY6" fmla="*/ 3359633 h 6858000"/>
              <a:gd name="connsiteX7" fmla="*/ 50330 w 12192000"/>
              <a:gd name="connsiteY7" fmla="*/ 910308 h 6858000"/>
              <a:gd name="connsiteX8" fmla="*/ 0 w 12192000"/>
              <a:gd name="connsiteY8" fmla="*/ 876832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582807 w 12208345"/>
              <a:gd name="connsiteY5" fmla="*/ 3369158 h 6858000"/>
              <a:gd name="connsiteX6" fmla="*/ 0 w 12208345"/>
              <a:gd name="connsiteY6" fmla="*/ 710283 h 6858000"/>
              <a:gd name="connsiteX7" fmla="*/ 16345 w 12208345"/>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4421007 w 12227392"/>
              <a:gd name="connsiteY5" fmla="*/ 36739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925707 w 12227392"/>
              <a:gd name="connsiteY5" fmla="*/ 3550133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868557 w 12227392"/>
              <a:gd name="connsiteY4" fmla="*/ 34834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573282 w 12227392"/>
              <a:gd name="connsiteY4" fmla="*/ 31786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337775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152400 h 6858000"/>
              <a:gd name="connsiteX1" fmla="*/ 12220068 w 12227392"/>
              <a:gd name="connsiteY1" fmla="*/ 0 h 6858000"/>
              <a:gd name="connsiteX2" fmla="*/ 12227392 w 12227392"/>
              <a:gd name="connsiteY2" fmla="*/ 6858000 h 6858000"/>
              <a:gd name="connsiteX3" fmla="*/ 9337775 w 12227392"/>
              <a:gd name="connsiteY3" fmla="*/ 4899664 h 6858000"/>
              <a:gd name="connsiteX4" fmla="*/ 3280206 w 12227392"/>
              <a:gd name="connsiteY4" fmla="*/ 3389673 h 6858000"/>
              <a:gd name="connsiteX5" fmla="*/ 0 w 12227392"/>
              <a:gd name="connsiteY5" fmla="*/ 675113 h 6858000"/>
              <a:gd name="connsiteX6" fmla="*/ 16345 w 12227392"/>
              <a:gd name="connsiteY6" fmla="*/ 152400 h 6858000"/>
              <a:gd name="connsiteX0" fmla="*/ 4622 w 12227392"/>
              <a:gd name="connsiteY0" fmla="*/ 0 h 6881446"/>
              <a:gd name="connsiteX1" fmla="*/ 12220068 w 12227392"/>
              <a:gd name="connsiteY1" fmla="*/ 23446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385714 w 12227392"/>
              <a:gd name="connsiteY4" fmla="*/ 3377950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3127783"/>
              <a:gd name="connsiteY0" fmla="*/ 0 h 7355521"/>
              <a:gd name="connsiteX1" fmla="*/ 12220068 w 13127783"/>
              <a:gd name="connsiteY1" fmla="*/ 0 h 7355521"/>
              <a:gd name="connsiteX2" fmla="*/ 12229470 w 13127783"/>
              <a:gd name="connsiteY2" fmla="*/ 6713957 h 7355521"/>
              <a:gd name="connsiteX3" fmla="*/ 12227392 w 13127783"/>
              <a:gd name="connsiteY3" fmla="*/ 6881446 h 7355521"/>
              <a:gd name="connsiteX4" fmla="*/ 9337775 w 13127783"/>
              <a:gd name="connsiteY4" fmla="*/ 4923110 h 7355521"/>
              <a:gd name="connsiteX5" fmla="*/ 3432607 w 13127783"/>
              <a:gd name="connsiteY5" fmla="*/ 3366227 h 7355521"/>
              <a:gd name="connsiteX6" fmla="*/ 0 w 13127783"/>
              <a:gd name="connsiteY6" fmla="*/ 698559 h 7355521"/>
              <a:gd name="connsiteX7" fmla="*/ 4622 w 13127783"/>
              <a:gd name="connsiteY7" fmla="*/ 0 h 7355521"/>
              <a:gd name="connsiteX0" fmla="*/ 4622 w 13127783"/>
              <a:gd name="connsiteY0" fmla="*/ 0 h 7352077"/>
              <a:gd name="connsiteX1" fmla="*/ 12220068 w 13127783"/>
              <a:gd name="connsiteY1" fmla="*/ 0 h 7352077"/>
              <a:gd name="connsiteX2" fmla="*/ 12229470 w 13127783"/>
              <a:gd name="connsiteY2" fmla="*/ 6713957 h 7352077"/>
              <a:gd name="connsiteX3" fmla="*/ 12100643 w 13127783"/>
              <a:gd name="connsiteY3" fmla="*/ 6872392 h 7352077"/>
              <a:gd name="connsiteX4" fmla="*/ 9337775 w 13127783"/>
              <a:gd name="connsiteY4" fmla="*/ 4923110 h 7352077"/>
              <a:gd name="connsiteX5" fmla="*/ 3432607 w 13127783"/>
              <a:gd name="connsiteY5" fmla="*/ 3366227 h 7352077"/>
              <a:gd name="connsiteX6" fmla="*/ 0 w 13127783"/>
              <a:gd name="connsiteY6" fmla="*/ 698559 h 7352077"/>
              <a:gd name="connsiteX7" fmla="*/ 4622 w 13127783"/>
              <a:gd name="connsiteY7" fmla="*/ 0 h 7352077"/>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2351356"/>
              <a:gd name="connsiteY0" fmla="*/ 0 h 7433836"/>
              <a:gd name="connsiteX1" fmla="*/ 12220068 w 12351356"/>
              <a:gd name="connsiteY1" fmla="*/ 0 h 7433836"/>
              <a:gd name="connsiteX2" fmla="*/ 12220416 w 12351356"/>
              <a:gd name="connsiteY2" fmla="*/ 6840705 h 7433836"/>
              <a:gd name="connsiteX3" fmla="*/ 12100643 w 12351356"/>
              <a:gd name="connsiteY3" fmla="*/ 6872392 h 7433836"/>
              <a:gd name="connsiteX4" fmla="*/ 9337775 w 12351356"/>
              <a:gd name="connsiteY4" fmla="*/ 4923110 h 7433836"/>
              <a:gd name="connsiteX5" fmla="*/ 3432607 w 12351356"/>
              <a:gd name="connsiteY5" fmla="*/ 3366227 h 7433836"/>
              <a:gd name="connsiteX6" fmla="*/ 0 w 12351356"/>
              <a:gd name="connsiteY6" fmla="*/ 698559 h 7433836"/>
              <a:gd name="connsiteX7" fmla="*/ 4622 w 12351356"/>
              <a:gd name="connsiteY7" fmla="*/ 0 h 7433836"/>
              <a:gd name="connsiteX0" fmla="*/ 4622 w 12334610"/>
              <a:gd name="connsiteY0" fmla="*/ 0 h 7416752"/>
              <a:gd name="connsiteX1" fmla="*/ 12220068 w 12334610"/>
              <a:gd name="connsiteY1" fmla="*/ 0 h 7416752"/>
              <a:gd name="connsiteX2" fmla="*/ 12220416 w 12334610"/>
              <a:gd name="connsiteY2" fmla="*/ 6840705 h 7416752"/>
              <a:gd name="connsiteX3" fmla="*/ 12074266 w 12334610"/>
              <a:gd name="connsiteY3" fmla="*/ 6819638 h 7416752"/>
              <a:gd name="connsiteX4" fmla="*/ 9337775 w 12334610"/>
              <a:gd name="connsiteY4" fmla="*/ 4923110 h 7416752"/>
              <a:gd name="connsiteX5" fmla="*/ 3432607 w 12334610"/>
              <a:gd name="connsiteY5" fmla="*/ 3366227 h 7416752"/>
              <a:gd name="connsiteX6" fmla="*/ 0 w 12334610"/>
              <a:gd name="connsiteY6" fmla="*/ 698559 h 7416752"/>
              <a:gd name="connsiteX7" fmla="*/ 4622 w 12334610"/>
              <a:gd name="connsiteY7" fmla="*/ 0 h 7416752"/>
              <a:gd name="connsiteX0" fmla="*/ 4622 w 12303414"/>
              <a:gd name="connsiteY0" fmla="*/ 0 h 7430925"/>
              <a:gd name="connsiteX1" fmla="*/ 12220068 w 12303414"/>
              <a:gd name="connsiteY1" fmla="*/ 0 h 7430925"/>
              <a:gd name="connsiteX2" fmla="*/ 12220416 w 12303414"/>
              <a:gd name="connsiteY2" fmla="*/ 6840705 h 7430925"/>
              <a:gd name="connsiteX3" fmla="*/ 12021512 w 12303414"/>
              <a:gd name="connsiteY3" fmla="*/ 6863599 h 7430925"/>
              <a:gd name="connsiteX4" fmla="*/ 9337775 w 12303414"/>
              <a:gd name="connsiteY4" fmla="*/ 4923110 h 7430925"/>
              <a:gd name="connsiteX5" fmla="*/ 3432607 w 12303414"/>
              <a:gd name="connsiteY5" fmla="*/ 3366227 h 7430925"/>
              <a:gd name="connsiteX6" fmla="*/ 0 w 12303414"/>
              <a:gd name="connsiteY6" fmla="*/ 698559 h 7430925"/>
              <a:gd name="connsiteX7" fmla="*/ 4622 w 12303414"/>
              <a:gd name="connsiteY7" fmla="*/ 0 h 7430925"/>
              <a:gd name="connsiteX0" fmla="*/ 4622 w 12220416"/>
              <a:gd name="connsiteY0" fmla="*/ 0 h 6930473"/>
              <a:gd name="connsiteX1" fmla="*/ 12220068 w 12220416"/>
              <a:gd name="connsiteY1" fmla="*/ 0 h 6930473"/>
              <a:gd name="connsiteX2" fmla="*/ 12220416 w 12220416"/>
              <a:gd name="connsiteY2" fmla="*/ 6840705 h 6930473"/>
              <a:gd name="connsiteX3" fmla="*/ 12021512 w 12220416"/>
              <a:gd name="connsiteY3" fmla="*/ 6863599 h 6930473"/>
              <a:gd name="connsiteX4" fmla="*/ 9337775 w 12220416"/>
              <a:gd name="connsiteY4" fmla="*/ 4923110 h 6930473"/>
              <a:gd name="connsiteX5" fmla="*/ 3432607 w 12220416"/>
              <a:gd name="connsiteY5" fmla="*/ 3366227 h 6930473"/>
              <a:gd name="connsiteX6" fmla="*/ 0 w 12220416"/>
              <a:gd name="connsiteY6" fmla="*/ 698559 h 6930473"/>
              <a:gd name="connsiteX7" fmla="*/ 4622 w 12220416"/>
              <a:gd name="connsiteY7" fmla="*/ 0 h 6930473"/>
              <a:gd name="connsiteX0" fmla="*/ 4622 w 12220416"/>
              <a:gd name="connsiteY0" fmla="*/ 0 h 6840705"/>
              <a:gd name="connsiteX1" fmla="*/ 12220068 w 12220416"/>
              <a:gd name="connsiteY1" fmla="*/ 0 h 6840705"/>
              <a:gd name="connsiteX2" fmla="*/ 12220416 w 12220416"/>
              <a:gd name="connsiteY2" fmla="*/ 6840705 h 6840705"/>
              <a:gd name="connsiteX3" fmla="*/ 11590689 w 12220416"/>
              <a:gd name="connsiteY3" fmla="*/ 6309683 h 6840705"/>
              <a:gd name="connsiteX4" fmla="*/ 9337775 w 12220416"/>
              <a:gd name="connsiteY4" fmla="*/ 4923110 h 6840705"/>
              <a:gd name="connsiteX5" fmla="*/ 3432607 w 12220416"/>
              <a:gd name="connsiteY5" fmla="*/ 3366227 h 6840705"/>
              <a:gd name="connsiteX6" fmla="*/ 0 w 12220416"/>
              <a:gd name="connsiteY6" fmla="*/ 698559 h 6840705"/>
              <a:gd name="connsiteX7" fmla="*/ 4622 w 12220416"/>
              <a:gd name="connsiteY7" fmla="*/ 0 h 6840705"/>
              <a:gd name="connsiteX0" fmla="*/ 4622 w 12220416"/>
              <a:gd name="connsiteY0" fmla="*/ 0 h 6922294"/>
              <a:gd name="connsiteX1" fmla="*/ 12220068 w 12220416"/>
              <a:gd name="connsiteY1" fmla="*/ 0 h 6922294"/>
              <a:gd name="connsiteX2" fmla="*/ 12220416 w 12220416"/>
              <a:gd name="connsiteY2" fmla="*/ 6840705 h 6922294"/>
              <a:gd name="connsiteX3" fmla="*/ 11766535 w 12220416"/>
              <a:gd name="connsiteY3" fmla="*/ 6854806 h 6922294"/>
              <a:gd name="connsiteX4" fmla="*/ 9337775 w 12220416"/>
              <a:gd name="connsiteY4" fmla="*/ 4923110 h 6922294"/>
              <a:gd name="connsiteX5" fmla="*/ 3432607 w 12220416"/>
              <a:gd name="connsiteY5" fmla="*/ 3366227 h 6922294"/>
              <a:gd name="connsiteX6" fmla="*/ 0 w 12220416"/>
              <a:gd name="connsiteY6" fmla="*/ 698559 h 6922294"/>
              <a:gd name="connsiteX7" fmla="*/ 4622 w 12220416"/>
              <a:gd name="connsiteY7" fmla="*/ 0 h 6922294"/>
              <a:gd name="connsiteX0" fmla="*/ 4622 w 12220416"/>
              <a:gd name="connsiteY0" fmla="*/ 0 h 6996797"/>
              <a:gd name="connsiteX1" fmla="*/ 12220068 w 12220416"/>
              <a:gd name="connsiteY1" fmla="*/ 0 h 6996797"/>
              <a:gd name="connsiteX2" fmla="*/ 12220416 w 12220416"/>
              <a:gd name="connsiteY2" fmla="*/ 6840705 h 6996797"/>
              <a:gd name="connsiteX3" fmla="*/ 11766535 w 12220416"/>
              <a:gd name="connsiteY3" fmla="*/ 6854806 h 6996797"/>
              <a:gd name="connsiteX4" fmla="*/ 9337775 w 12220416"/>
              <a:gd name="connsiteY4" fmla="*/ 4923110 h 6996797"/>
              <a:gd name="connsiteX5" fmla="*/ 3432607 w 12220416"/>
              <a:gd name="connsiteY5" fmla="*/ 3366227 h 6996797"/>
              <a:gd name="connsiteX6" fmla="*/ 0 w 12220416"/>
              <a:gd name="connsiteY6" fmla="*/ 698559 h 6996797"/>
              <a:gd name="connsiteX7" fmla="*/ 4622 w 12220416"/>
              <a:gd name="connsiteY7" fmla="*/ 0 h 6996797"/>
              <a:gd name="connsiteX0" fmla="*/ 4622 w 12220416"/>
              <a:gd name="connsiteY0" fmla="*/ 0 h 6981050"/>
              <a:gd name="connsiteX1" fmla="*/ 12220068 w 12220416"/>
              <a:gd name="connsiteY1" fmla="*/ 0 h 6981050"/>
              <a:gd name="connsiteX2" fmla="*/ 12220416 w 12220416"/>
              <a:gd name="connsiteY2" fmla="*/ 6840705 h 6981050"/>
              <a:gd name="connsiteX3" fmla="*/ 11766535 w 12220416"/>
              <a:gd name="connsiteY3" fmla="*/ 6854806 h 6981050"/>
              <a:gd name="connsiteX4" fmla="*/ 9337775 w 12220416"/>
              <a:gd name="connsiteY4" fmla="*/ 4923110 h 6981050"/>
              <a:gd name="connsiteX5" fmla="*/ 3432607 w 12220416"/>
              <a:gd name="connsiteY5" fmla="*/ 3366227 h 6981050"/>
              <a:gd name="connsiteX6" fmla="*/ 0 w 12220416"/>
              <a:gd name="connsiteY6" fmla="*/ 698559 h 6981050"/>
              <a:gd name="connsiteX7" fmla="*/ 4622 w 12220416"/>
              <a:gd name="connsiteY7" fmla="*/ 0 h 6981050"/>
              <a:gd name="connsiteX0" fmla="*/ 4622 w 12220416"/>
              <a:gd name="connsiteY0" fmla="*/ 0 h 6989943"/>
              <a:gd name="connsiteX1" fmla="*/ 12220068 w 12220416"/>
              <a:gd name="connsiteY1" fmla="*/ 0 h 6989943"/>
              <a:gd name="connsiteX2" fmla="*/ 12220416 w 12220416"/>
              <a:gd name="connsiteY2" fmla="*/ 6875875 h 6989943"/>
              <a:gd name="connsiteX3" fmla="*/ 11766535 w 12220416"/>
              <a:gd name="connsiteY3" fmla="*/ 6854806 h 6989943"/>
              <a:gd name="connsiteX4" fmla="*/ 9337775 w 12220416"/>
              <a:gd name="connsiteY4" fmla="*/ 4923110 h 6989943"/>
              <a:gd name="connsiteX5" fmla="*/ 3432607 w 12220416"/>
              <a:gd name="connsiteY5" fmla="*/ 3366227 h 6989943"/>
              <a:gd name="connsiteX6" fmla="*/ 0 w 12220416"/>
              <a:gd name="connsiteY6" fmla="*/ 698559 h 6989943"/>
              <a:gd name="connsiteX7" fmla="*/ 4622 w 12220416"/>
              <a:gd name="connsiteY7" fmla="*/ 0 h 6989943"/>
              <a:gd name="connsiteX0" fmla="*/ 4622 w 12220416"/>
              <a:gd name="connsiteY0" fmla="*/ 0 h 6875875"/>
              <a:gd name="connsiteX1" fmla="*/ 12220068 w 12220416"/>
              <a:gd name="connsiteY1" fmla="*/ 0 h 6875875"/>
              <a:gd name="connsiteX2" fmla="*/ 12220416 w 12220416"/>
              <a:gd name="connsiteY2" fmla="*/ 6875875 h 6875875"/>
              <a:gd name="connsiteX3" fmla="*/ 11766535 w 12220416"/>
              <a:gd name="connsiteY3" fmla="*/ 6854806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0416"/>
              <a:gd name="connsiteY0" fmla="*/ 0 h 6882024"/>
              <a:gd name="connsiteX1" fmla="*/ 12220068 w 12220416"/>
              <a:gd name="connsiteY1" fmla="*/ 0 h 6882024"/>
              <a:gd name="connsiteX2" fmla="*/ 12220416 w 12220416"/>
              <a:gd name="connsiteY2" fmla="*/ 6875875 h 6882024"/>
              <a:gd name="connsiteX3" fmla="*/ 11792912 w 12220416"/>
              <a:gd name="connsiteY3" fmla="*/ 6872391 h 6882024"/>
              <a:gd name="connsiteX4" fmla="*/ 9337775 w 12220416"/>
              <a:gd name="connsiteY4" fmla="*/ 4923110 h 6882024"/>
              <a:gd name="connsiteX5" fmla="*/ 3432607 w 12220416"/>
              <a:gd name="connsiteY5" fmla="*/ 3366227 h 6882024"/>
              <a:gd name="connsiteX6" fmla="*/ 0 w 12220416"/>
              <a:gd name="connsiteY6" fmla="*/ 698559 h 6882024"/>
              <a:gd name="connsiteX7" fmla="*/ 4622 w 12220416"/>
              <a:gd name="connsiteY7" fmla="*/ 0 h 6882024"/>
              <a:gd name="connsiteX0" fmla="*/ 4622 w 12220416"/>
              <a:gd name="connsiteY0" fmla="*/ 0 h 6875875"/>
              <a:gd name="connsiteX1" fmla="*/ 12220068 w 12220416"/>
              <a:gd name="connsiteY1" fmla="*/ 0 h 6875875"/>
              <a:gd name="connsiteX2" fmla="*/ 12220416 w 12220416"/>
              <a:gd name="connsiteY2" fmla="*/ 6875875 h 6875875"/>
              <a:gd name="connsiteX3" fmla="*/ 11792912 w 12220416"/>
              <a:gd name="connsiteY3" fmla="*/ 6872391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11792912 w 12229208"/>
              <a:gd name="connsiteY3" fmla="*/ 6872391 h 6875875"/>
              <a:gd name="connsiteX4" fmla="*/ 9337775 w 12229208"/>
              <a:gd name="connsiteY4" fmla="*/ 4923110 h 6875875"/>
              <a:gd name="connsiteX5" fmla="*/ 3432607 w 12229208"/>
              <a:gd name="connsiteY5" fmla="*/ 3366227 h 6875875"/>
              <a:gd name="connsiteX6" fmla="*/ 0 w 12229208"/>
              <a:gd name="connsiteY6" fmla="*/ 698559 h 6875875"/>
              <a:gd name="connsiteX7" fmla="*/ 4622 w 12229208"/>
              <a:gd name="connsiteY7" fmla="*/ 0 h 6875875"/>
              <a:gd name="connsiteX0" fmla="*/ 4622 w 12229208"/>
              <a:gd name="connsiteY0" fmla="*/ 0 h 6876480"/>
              <a:gd name="connsiteX1" fmla="*/ 12220068 w 12229208"/>
              <a:gd name="connsiteY1" fmla="*/ 0 h 6876480"/>
              <a:gd name="connsiteX2" fmla="*/ 12229208 w 12229208"/>
              <a:gd name="connsiteY2" fmla="*/ 6875875 h 6876480"/>
              <a:gd name="connsiteX3" fmla="*/ 11792912 w 12229208"/>
              <a:gd name="connsiteY3" fmla="*/ 6872391 h 6876480"/>
              <a:gd name="connsiteX4" fmla="*/ 9337775 w 12229208"/>
              <a:gd name="connsiteY4" fmla="*/ 4923110 h 6876480"/>
              <a:gd name="connsiteX5" fmla="*/ 3432607 w 12229208"/>
              <a:gd name="connsiteY5" fmla="*/ 3366227 h 6876480"/>
              <a:gd name="connsiteX6" fmla="*/ 0 w 12229208"/>
              <a:gd name="connsiteY6" fmla="*/ 698559 h 6876480"/>
              <a:gd name="connsiteX7" fmla="*/ 4622 w 12229208"/>
              <a:gd name="connsiteY7" fmla="*/ 0 h 6876480"/>
              <a:gd name="connsiteX0" fmla="*/ 4622 w 12229208"/>
              <a:gd name="connsiteY0" fmla="*/ 0 h 6881183"/>
              <a:gd name="connsiteX1" fmla="*/ 12220068 w 12229208"/>
              <a:gd name="connsiteY1" fmla="*/ 0 h 6881183"/>
              <a:gd name="connsiteX2" fmla="*/ 12229208 w 12229208"/>
              <a:gd name="connsiteY2" fmla="*/ 6875875 h 6881183"/>
              <a:gd name="connsiteX3" fmla="*/ 11933589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0068"/>
              <a:gd name="connsiteY0" fmla="*/ 0 h 6875875"/>
              <a:gd name="connsiteX1" fmla="*/ 12220068 w 12220068"/>
              <a:gd name="connsiteY1" fmla="*/ 0 h 6875875"/>
              <a:gd name="connsiteX2" fmla="*/ 12088531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185246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476129 w 12220068"/>
              <a:gd name="connsiteY3" fmla="*/ 4589002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20197"/>
              <a:gd name="connsiteY0" fmla="*/ 0 h 4576028"/>
              <a:gd name="connsiteX1" fmla="*/ 12215663 w 12220197"/>
              <a:gd name="connsiteY1" fmla="*/ 0 h 4576028"/>
              <a:gd name="connsiteX2" fmla="*/ 12220197 w 12220197"/>
              <a:gd name="connsiteY2" fmla="*/ 3997919 h 4576028"/>
              <a:gd name="connsiteX3" fmla="*/ 8515685 w 12220197"/>
              <a:gd name="connsiteY3" fmla="*/ 4571417 h 4576028"/>
              <a:gd name="connsiteX4" fmla="*/ 3428202 w 12220197"/>
              <a:gd name="connsiteY4" fmla="*/ 3366227 h 4576028"/>
              <a:gd name="connsiteX5" fmla="*/ 4388 w 12220197"/>
              <a:gd name="connsiteY5" fmla="*/ 628221 h 4576028"/>
              <a:gd name="connsiteX6" fmla="*/ 217 w 12220197"/>
              <a:gd name="connsiteY6" fmla="*/ 0 h 4576028"/>
              <a:gd name="connsiteX0" fmla="*/ 17600 w 12237580"/>
              <a:gd name="connsiteY0" fmla="*/ 0 h 4611375"/>
              <a:gd name="connsiteX1" fmla="*/ 12233046 w 12237580"/>
              <a:gd name="connsiteY1" fmla="*/ 0 h 4611375"/>
              <a:gd name="connsiteX2" fmla="*/ 12237580 w 12237580"/>
              <a:gd name="connsiteY2" fmla="*/ 3997919 h 4611375"/>
              <a:gd name="connsiteX3" fmla="*/ 8533068 w 12237580"/>
              <a:gd name="connsiteY3" fmla="*/ 4571417 h 4611375"/>
              <a:gd name="connsiteX4" fmla="*/ 3445585 w 12237580"/>
              <a:gd name="connsiteY4" fmla="*/ 3366227 h 4611375"/>
              <a:gd name="connsiteX5" fmla="*/ 0 w 12237580"/>
              <a:gd name="connsiteY5" fmla="*/ 4291075 h 4611375"/>
              <a:gd name="connsiteX6" fmla="*/ 17600 w 12237580"/>
              <a:gd name="connsiteY6" fmla="*/ 0 h 4611375"/>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457141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391733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00093"/>
              <a:gd name="connsiteX1" fmla="*/ 12233046 w 12237580"/>
              <a:gd name="connsiteY1" fmla="*/ 0 h 4600093"/>
              <a:gd name="connsiteX2" fmla="*/ 12237580 w 12237580"/>
              <a:gd name="connsiteY2" fmla="*/ 3997919 h 4600093"/>
              <a:gd name="connsiteX3" fmla="*/ 8533068 w 12237580"/>
              <a:gd name="connsiteY3" fmla="*/ 3917337 h 4600093"/>
              <a:gd name="connsiteX4" fmla="*/ 3641528 w 12237580"/>
              <a:gd name="connsiteY4" fmla="*/ 3235411 h 4600093"/>
              <a:gd name="connsiteX5" fmla="*/ 0 w 12237580"/>
              <a:gd name="connsiteY5" fmla="*/ 4291075 h 4600093"/>
              <a:gd name="connsiteX6" fmla="*/ 17600 w 12237580"/>
              <a:gd name="connsiteY6" fmla="*/ 0 h 4600093"/>
              <a:gd name="connsiteX0" fmla="*/ 17600 w 12237580"/>
              <a:gd name="connsiteY0" fmla="*/ 0 h 4643613"/>
              <a:gd name="connsiteX1" fmla="*/ 12233046 w 12237580"/>
              <a:gd name="connsiteY1" fmla="*/ 0 h 4643613"/>
              <a:gd name="connsiteX2" fmla="*/ 12237580 w 12237580"/>
              <a:gd name="connsiteY2" fmla="*/ 3997919 h 4643613"/>
              <a:gd name="connsiteX3" fmla="*/ 8533068 w 12237580"/>
              <a:gd name="connsiteY3" fmla="*/ 3917337 h 4643613"/>
              <a:gd name="connsiteX4" fmla="*/ 3641528 w 12237580"/>
              <a:gd name="connsiteY4" fmla="*/ 3693268 h 4643613"/>
              <a:gd name="connsiteX5" fmla="*/ 0 w 12237580"/>
              <a:gd name="connsiteY5" fmla="*/ 4291075 h 4643613"/>
              <a:gd name="connsiteX6" fmla="*/ 17600 w 12237580"/>
              <a:gd name="connsiteY6" fmla="*/ 0 h 4643613"/>
              <a:gd name="connsiteX0" fmla="*/ 17600 w 12237580"/>
              <a:gd name="connsiteY0" fmla="*/ 0 h 4409181"/>
              <a:gd name="connsiteX1" fmla="*/ 12233046 w 12237580"/>
              <a:gd name="connsiteY1" fmla="*/ 0 h 4409181"/>
              <a:gd name="connsiteX2" fmla="*/ 12237580 w 12237580"/>
              <a:gd name="connsiteY2" fmla="*/ 3997919 h 4409181"/>
              <a:gd name="connsiteX3" fmla="*/ 8533068 w 12237580"/>
              <a:gd name="connsiteY3" fmla="*/ 3917337 h 4409181"/>
              <a:gd name="connsiteX4" fmla="*/ 3641528 w 12237580"/>
              <a:gd name="connsiteY4" fmla="*/ 3693268 h 4409181"/>
              <a:gd name="connsiteX5" fmla="*/ 0 w 12237580"/>
              <a:gd name="connsiteY5" fmla="*/ 4291075 h 4409181"/>
              <a:gd name="connsiteX6" fmla="*/ 17600 w 12237580"/>
              <a:gd name="connsiteY6" fmla="*/ 0 h 4409181"/>
              <a:gd name="connsiteX0" fmla="*/ 217 w 12220197"/>
              <a:gd name="connsiteY0" fmla="*/ 0 h 4041678"/>
              <a:gd name="connsiteX1" fmla="*/ 12215663 w 12220197"/>
              <a:gd name="connsiteY1" fmla="*/ 0 h 4041678"/>
              <a:gd name="connsiteX2" fmla="*/ 12220197 w 12220197"/>
              <a:gd name="connsiteY2" fmla="*/ 3997919 h 4041678"/>
              <a:gd name="connsiteX3" fmla="*/ 8515685 w 12220197"/>
              <a:gd name="connsiteY3" fmla="*/ 3917337 h 4041678"/>
              <a:gd name="connsiteX4" fmla="*/ 3624145 w 12220197"/>
              <a:gd name="connsiteY4" fmla="*/ 3693268 h 4041678"/>
              <a:gd name="connsiteX5" fmla="*/ 4388 w 12220197"/>
              <a:gd name="connsiteY5" fmla="*/ 3636995 h 4041678"/>
              <a:gd name="connsiteX6" fmla="*/ 217 w 12220197"/>
              <a:gd name="connsiteY6" fmla="*/ 0 h 40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0197" h="4041678">
                <a:moveTo>
                  <a:pt x="217" y="0"/>
                </a:moveTo>
                <a:lnTo>
                  <a:pt x="12215663" y="0"/>
                </a:lnTo>
                <a:cubicBezTo>
                  <a:pt x="12213323" y="2059770"/>
                  <a:pt x="12218976" y="3692983"/>
                  <a:pt x="12220197" y="3997919"/>
                </a:cubicBezTo>
                <a:cubicBezTo>
                  <a:pt x="11098125" y="2933759"/>
                  <a:pt x="9948360" y="3968112"/>
                  <a:pt x="8515685" y="3917337"/>
                </a:cubicBezTo>
                <a:cubicBezTo>
                  <a:pt x="7083010" y="3866562"/>
                  <a:pt x="5042694" y="4350467"/>
                  <a:pt x="3624145" y="3693268"/>
                </a:cubicBezTo>
                <a:cubicBezTo>
                  <a:pt x="2205596" y="3036069"/>
                  <a:pt x="960743" y="4226761"/>
                  <a:pt x="4388" y="3636995"/>
                </a:cubicBezTo>
                <a:cubicBezTo>
                  <a:pt x="5929" y="3404142"/>
                  <a:pt x="-1324" y="232853"/>
                  <a:pt x="217"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700" dirty="0">
                <a:latin typeface="Helvetica" panose="020B0604020202020204" pitchFamily="34" charset="0"/>
              </a:rPr>
              <a:t>  </a:t>
            </a:r>
          </a:p>
        </p:txBody>
      </p:sp>
      <p:sp>
        <p:nvSpPr>
          <p:cNvPr id="38" name="Freeform: Shape 37">
            <a:extLst>
              <a:ext uri="{FF2B5EF4-FFF2-40B4-BE49-F238E27FC236}">
                <a16:creationId xmlns:a16="http://schemas.microsoft.com/office/drawing/2014/main" id="{EA3A717A-F0BB-C611-55B9-8ABC72CDC603}"/>
              </a:ext>
            </a:extLst>
          </p:cNvPr>
          <p:cNvSpPr/>
          <p:nvPr/>
        </p:nvSpPr>
        <p:spPr>
          <a:xfrm>
            <a:off x="-11939" y="-186170"/>
            <a:ext cx="12220196" cy="134529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5576449 w 12192000"/>
              <a:gd name="connsiteY5" fmla="*/ 2809277 h 6858000"/>
              <a:gd name="connsiteX6" fmla="*/ 3785537 w 12192000"/>
              <a:gd name="connsiteY6" fmla="*/ 3359633 h 6858000"/>
              <a:gd name="connsiteX7" fmla="*/ 50330 w 12192000"/>
              <a:gd name="connsiteY7" fmla="*/ 910308 h 6858000"/>
              <a:gd name="connsiteX8" fmla="*/ 0 w 12192000"/>
              <a:gd name="connsiteY8" fmla="*/ 876832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6532804 w 12192000"/>
              <a:gd name="connsiteY4" fmla="*/ 2953633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785537 w 12192000"/>
              <a:gd name="connsiteY5" fmla="*/ 335963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218854 w 12192000"/>
              <a:gd name="connsiteY4" fmla="*/ 4734808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690287 w 12192000"/>
              <a:gd name="connsiteY5" fmla="*/ 3340583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518837 w 12192000"/>
              <a:gd name="connsiteY5" fmla="*/ 310245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876832 h 6858000"/>
              <a:gd name="connsiteX8" fmla="*/ 0 w 12192000"/>
              <a:gd name="connsiteY8" fmla="*/ 0 h 6858000"/>
              <a:gd name="connsiteX0" fmla="*/ 0 w 12192000"/>
              <a:gd name="connsiteY0" fmla="*/ 0 h 6858000"/>
              <a:gd name="connsiteX1" fmla="*/ 12192000 w 12192000"/>
              <a:gd name="connsiteY1" fmla="*/ 0 h 6858000"/>
              <a:gd name="connsiteX2" fmla="*/ 12192000 w 12192000"/>
              <a:gd name="connsiteY2" fmla="*/ 6858000 h 6858000"/>
              <a:gd name="connsiteX3" fmla="*/ 12191997 w 12192000"/>
              <a:gd name="connsiteY3" fmla="*/ 6858000 h 6858000"/>
              <a:gd name="connsiteX4" fmla="*/ 9180754 w 12192000"/>
              <a:gd name="connsiteY4" fmla="*/ 4630033 h 6858000"/>
              <a:gd name="connsiteX5" fmla="*/ 3423587 w 12192000"/>
              <a:gd name="connsiteY5" fmla="*/ 3159608 h 6858000"/>
              <a:gd name="connsiteX6" fmla="*/ 50330 w 12192000"/>
              <a:gd name="connsiteY6" fmla="*/ 910308 h 6858000"/>
              <a:gd name="connsiteX7" fmla="*/ 0 w 12192000"/>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439932 w 12208345"/>
              <a:gd name="connsiteY5" fmla="*/ 3159608 h 6858000"/>
              <a:gd name="connsiteX6" fmla="*/ 0 w 12208345"/>
              <a:gd name="connsiteY6" fmla="*/ 710283 h 6858000"/>
              <a:gd name="connsiteX7" fmla="*/ 16345 w 12208345"/>
              <a:gd name="connsiteY7" fmla="*/ 0 h 6858000"/>
              <a:gd name="connsiteX0" fmla="*/ 16345 w 12208345"/>
              <a:gd name="connsiteY0" fmla="*/ 0 h 6858000"/>
              <a:gd name="connsiteX1" fmla="*/ 12208345 w 12208345"/>
              <a:gd name="connsiteY1" fmla="*/ 0 h 6858000"/>
              <a:gd name="connsiteX2" fmla="*/ 12208345 w 12208345"/>
              <a:gd name="connsiteY2" fmla="*/ 6858000 h 6858000"/>
              <a:gd name="connsiteX3" fmla="*/ 12208342 w 12208345"/>
              <a:gd name="connsiteY3" fmla="*/ 6858000 h 6858000"/>
              <a:gd name="connsiteX4" fmla="*/ 9197099 w 12208345"/>
              <a:gd name="connsiteY4" fmla="*/ 4630033 h 6858000"/>
              <a:gd name="connsiteX5" fmla="*/ 3582807 w 12208345"/>
              <a:gd name="connsiteY5" fmla="*/ 3369158 h 6858000"/>
              <a:gd name="connsiteX6" fmla="*/ 0 w 12208345"/>
              <a:gd name="connsiteY6" fmla="*/ 710283 h 6858000"/>
              <a:gd name="connsiteX7" fmla="*/ 16345 w 12208345"/>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582807 w 12227392"/>
              <a:gd name="connsiteY5" fmla="*/ 33691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4421007 w 12227392"/>
              <a:gd name="connsiteY5" fmla="*/ 36739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925707 w 12227392"/>
              <a:gd name="connsiteY5" fmla="*/ 3550133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858000"/>
              <a:gd name="connsiteX1" fmla="*/ 12208345 w 12227392"/>
              <a:gd name="connsiteY1" fmla="*/ 0 h 6858000"/>
              <a:gd name="connsiteX2" fmla="*/ 12208345 w 12227392"/>
              <a:gd name="connsiteY2" fmla="*/ 6858000 h 6858000"/>
              <a:gd name="connsiteX3" fmla="*/ 12227392 w 12227392"/>
              <a:gd name="connsiteY3" fmla="*/ 6705600 h 6858000"/>
              <a:gd name="connsiteX4" fmla="*/ 9197099 w 12227392"/>
              <a:gd name="connsiteY4" fmla="*/ 4630033 h 6858000"/>
              <a:gd name="connsiteX5" fmla="*/ 3868557 w 12227392"/>
              <a:gd name="connsiteY5" fmla="*/ 3483458 h 6858000"/>
              <a:gd name="connsiteX6" fmla="*/ 0 w 12227392"/>
              <a:gd name="connsiteY6" fmla="*/ 710283 h 6858000"/>
              <a:gd name="connsiteX7" fmla="*/ 16345 w 12227392"/>
              <a:gd name="connsiteY7" fmla="*/ 0 h 68580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868557 w 12227392"/>
              <a:gd name="connsiteY4" fmla="*/ 34834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573282 w 12227392"/>
              <a:gd name="connsiteY4" fmla="*/ 3178658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71028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045744 w 12227392"/>
              <a:gd name="connsiteY4" fmla="*/ 3190381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197099 w 12227392"/>
              <a:gd name="connsiteY3" fmla="*/ 4630033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455006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0 h 6705600"/>
              <a:gd name="connsiteX1" fmla="*/ 12208345 w 12227392"/>
              <a:gd name="connsiteY1" fmla="*/ 0 h 6705600"/>
              <a:gd name="connsiteX2" fmla="*/ 12227392 w 12227392"/>
              <a:gd name="connsiteY2" fmla="*/ 6705600 h 6705600"/>
              <a:gd name="connsiteX3" fmla="*/ 9337775 w 12227392"/>
              <a:gd name="connsiteY3" fmla="*/ 4747264 h 6705600"/>
              <a:gd name="connsiteX4" fmla="*/ 3280206 w 12227392"/>
              <a:gd name="connsiteY4" fmla="*/ 3237273 h 6705600"/>
              <a:gd name="connsiteX5" fmla="*/ 0 w 12227392"/>
              <a:gd name="connsiteY5" fmla="*/ 522713 h 6705600"/>
              <a:gd name="connsiteX6" fmla="*/ 16345 w 12227392"/>
              <a:gd name="connsiteY6" fmla="*/ 0 h 6705600"/>
              <a:gd name="connsiteX0" fmla="*/ 16345 w 12227392"/>
              <a:gd name="connsiteY0" fmla="*/ 152400 h 6858000"/>
              <a:gd name="connsiteX1" fmla="*/ 12220068 w 12227392"/>
              <a:gd name="connsiteY1" fmla="*/ 0 h 6858000"/>
              <a:gd name="connsiteX2" fmla="*/ 12227392 w 12227392"/>
              <a:gd name="connsiteY2" fmla="*/ 6858000 h 6858000"/>
              <a:gd name="connsiteX3" fmla="*/ 9337775 w 12227392"/>
              <a:gd name="connsiteY3" fmla="*/ 4899664 h 6858000"/>
              <a:gd name="connsiteX4" fmla="*/ 3280206 w 12227392"/>
              <a:gd name="connsiteY4" fmla="*/ 3389673 h 6858000"/>
              <a:gd name="connsiteX5" fmla="*/ 0 w 12227392"/>
              <a:gd name="connsiteY5" fmla="*/ 675113 h 6858000"/>
              <a:gd name="connsiteX6" fmla="*/ 16345 w 12227392"/>
              <a:gd name="connsiteY6" fmla="*/ 152400 h 6858000"/>
              <a:gd name="connsiteX0" fmla="*/ 4622 w 12227392"/>
              <a:gd name="connsiteY0" fmla="*/ 0 h 6881446"/>
              <a:gd name="connsiteX1" fmla="*/ 12220068 w 12227392"/>
              <a:gd name="connsiteY1" fmla="*/ 23446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280206 w 12227392"/>
              <a:gd name="connsiteY4" fmla="*/ 3413119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385714 w 12227392"/>
              <a:gd name="connsiteY4" fmla="*/ 3377950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2227392"/>
              <a:gd name="connsiteY0" fmla="*/ 0 h 6881446"/>
              <a:gd name="connsiteX1" fmla="*/ 12220068 w 12227392"/>
              <a:gd name="connsiteY1" fmla="*/ 0 h 6881446"/>
              <a:gd name="connsiteX2" fmla="*/ 12227392 w 12227392"/>
              <a:gd name="connsiteY2" fmla="*/ 6881446 h 6881446"/>
              <a:gd name="connsiteX3" fmla="*/ 9337775 w 12227392"/>
              <a:gd name="connsiteY3" fmla="*/ 4923110 h 6881446"/>
              <a:gd name="connsiteX4" fmla="*/ 3432607 w 12227392"/>
              <a:gd name="connsiteY4" fmla="*/ 3366227 h 6881446"/>
              <a:gd name="connsiteX5" fmla="*/ 0 w 12227392"/>
              <a:gd name="connsiteY5" fmla="*/ 698559 h 6881446"/>
              <a:gd name="connsiteX6" fmla="*/ 4622 w 12227392"/>
              <a:gd name="connsiteY6" fmla="*/ 0 h 6881446"/>
              <a:gd name="connsiteX0" fmla="*/ 4622 w 13127783"/>
              <a:gd name="connsiteY0" fmla="*/ 0 h 7355521"/>
              <a:gd name="connsiteX1" fmla="*/ 12220068 w 13127783"/>
              <a:gd name="connsiteY1" fmla="*/ 0 h 7355521"/>
              <a:gd name="connsiteX2" fmla="*/ 12229470 w 13127783"/>
              <a:gd name="connsiteY2" fmla="*/ 6713957 h 7355521"/>
              <a:gd name="connsiteX3" fmla="*/ 12227392 w 13127783"/>
              <a:gd name="connsiteY3" fmla="*/ 6881446 h 7355521"/>
              <a:gd name="connsiteX4" fmla="*/ 9337775 w 13127783"/>
              <a:gd name="connsiteY4" fmla="*/ 4923110 h 7355521"/>
              <a:gd name="connsiteX5" fmla="*/ 3432607 w 13127783"/>
              <a:gd name="connsiteY5" fmla="*/ 3366227 h 7355521"/>
              <a:gd name="connsiteX6" fmla="*/ 0 w 13127783"/>
              <a:gd name="connsiteY6" fmla="*/ 698559 h 7355521"/>
              <a:gd name="connsiteX7" fmla="*/ 4622 w 13127783"/>
              <a:gd name="connsiteY7" fmla="*/ 0 h 7355521"/>
              <a:gd name="connsiteX0" fmla="*/ 4622 w 13127783"/>
              <a:gd name="connsiteY0" fmla="*/ 0 h 7352077"/>
              <a:gd name="connsiteX1" fmla="*/ 12220068 w 13127783"/>
              <a:gd name="connsiteY1" fmla="*/ 0 h 7352077"/>
              <a:gd name="connsiteX2" fmla="*/ 12229470 w 13127783"/>
              <a:gd name="connsiteY2" fmla="*/ 6713957 h 7352077"/>
              <a:gd name="connsiteX3" fmla="*/ 12100643 w 13127783"/>
              <a:gd name="connsiteY3" fmla="*/ 6872392 h 7352077"/>
              <a:gd name="connsiteX4" fmla="*/ 9337775 w 13127783"/>
              <a:gd name="connsiteY4" fmla="*/ 4923110 h 7352077"/>
              <a:gd name="connsiteX5" fmla="*/ 3432607 w 13127783"/>
              <a:gd name="connsiteY5" fmla="*/ 3366227 h 7352077"/>
              <a:gd name="connsiteX6" fmla="*/ 0 w 13127783"/>
              <a:gd name="connsiteY6" fmla="*/ 698559 h 7352077"/>
              <a:gd name="connsiteX7" fmla="*/ 4622 w 13127783"/>
              <a:gd name="connsiteY7" fmla="*/ 0 h 7352077"/>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3125431"/>
              <a:gd name="connsiteY0" fmla="*/ 0 h 7433836"/>
              <a:gd name="connsiteX1" fmla="*/ 12220068 w 13125431"/>
              <a:gd name="connsiteY1" fmla="*/ 0 h 7433836"/>
              <a:gd name="connsiteX2" fmla="*/ 12220416 w 13125431"/>
              <a:gd name="connsiteY2" fmla="*/ 6840705 h 7433836"/>
              <a:gd name="connsiteX3" fmla="*/ 12100643 w 13125431"/>
              <a:gd name="connsiteY3" fmla="*/ 6872392 h 7433836"/>
              <a:gd name="connsiteX4" fmla="*/ 9337775 w 13125431"/>
              <a:gd name="connsiteY4" fmla="*/ 4923110 h 7433836"/>
              <a:gd name="connsiteX5" fmla="*/ 3432607 w 13125431"/>
              <a:gd name="connsiteY5" fmla="*/ 3366227 h 7433836"/>
              <a:gd name="connsiteX6" fmla="*/ 0 w 13125431"/>
              <a:gd name="connsiteY6" fmla="*/ 698559 h 7433836"/>
              <a:gd name="connsiteX7" fmla="*/ 4622 w 13125431"/>
              <a:gd name="connsiteY7" fmla="*/ 0 h 7433836"/>
              <a:gd name="connsiteX0" fmla="*/ 4622 w 12351356"/>
              <a:gd name="connsiteY0" fmla="*/ 0 h 7433836"/>
              <a:gd name="connsiteX1" fmla="*/ 12220068 w 12351356"/>
              <a:gd name="connsiteY1" fmla="*/ 0 h 7433836"/>
              <a:gd name="connsiteX2" fmla="*/ 12220416 w 12351356"/>
              <a:gd name="connsiteY2" fmla="*/ 6840705 h 7433836"/>
              <a:gd name="connsiteX3" fmla="*/ 12100643 w 12351356"/>
              <a:gd name="connsiteY3" fmla="*/ 6872392 h 7433836"/>
              <a:gd name="connsiteX4" fmla="*/ 9337775 w 12351356"/>
              <a:gd name="connsiteY4" fmla="*/ 4923110 h 7433836"/>
              <a:gd name="connsiteX5" fmla="*/ 3432607 w 12351356"/>
              <a:gd name="connsiteY5" fmla="*/ 3366227 h 7433836"/>
              <a:gd name="connsiteX6" fmla="*/ 0 w 12351356"/>
              <a:gd name="connsiteY6" fmla="*/ 698559 h 7433836"/>
              <a:gd name="connsiteX7" fmla="*/ 4622 w 12351356"/>
              <a:gd name="connsiteY7" fmla="*/ 0 h 7433836"/>
              <a:gd name="connsiteX0" fmla="*/ 4622 w 12334610"/>
              <a:gd name="connsiteY0" fmla="*/ 0 h 7416752"/>
              <a:gd name="connsiteX1" fmla="*/ 12220068 w 12334610"/>
              <a:gd name="connsiteY1" fmla="*/ 0 h 7416752"/>
              <a:gd name="connsiteX2" fmla="*/ 12220416 w 12334610"/>
              <a:gd name="connsiteY2" fmla="*/ 6840705 h 7416752"/>
              <a:gd name="connsiteX3" fmla="*/ 12074266 w 12334610"/>
              <a:gd name="connsiteY3" fmla="*/ 6819638 h 7416752"/>
              <a:gd name="connsiteX4" fmla="*/ 9337775 w 12334610"/>
              <a:gd name="connsiteY4" fmla="*/ 4923110 h 7416752"/>
              <a:gd name="connsiteX5" fmla="*/ 3432607 w 12334610"/>
              <a:gd name="connsiteY5" fmla="*/ 3366227 h 7416752"/>
              <a:gd name="connsiteX6" fmla="*/ 0 w 12334610"/>
              <a:gd name="connsiteY6" fmla="*/ 698559 h 7416752"/>
              <a:gd name="connsiteX7" fmla="*/ 4622 w 12334610"/>
              <a:gd name="connsiteY7" fmla="*/ 0 h 7416752"/>
              <a:gd name="connsiteX0" fmla="*/ 4622 w 12303414"/>
              <a:gd name="connsiteY0" fmla="*/ 0 h 7430925"/>
              <a:gd name="connsiteX1" fmla="*/ 12220068 w 12303414"/>
              <a:gd name="connsiteY1" fmla="*/ 0 h 7430925"/>
              <a:gd name="connsiteX2" fmla="*/ 12220416 w 12303414"/>
              <a:gd name="connsiteY2" fmla="*/ 6840705 h 7430925"/>
              <a:gd name="connsiteX3" fmla="*/ 12021512 w 12303414"/>
              <a:gd name="connsiteY3" fmla="*/ 6863599 h 7430925"/>
              <a:gd name="connsiteX4" fmla="*/ 9337775 w 12303414"/>
              <a:gd name="connsiteY4" fmla="*/ 4923110 h 7430925"/>
              <a:gd name="connsiteX5" fmla="*/ 3432607 w 12303414"/>
              <a:gd name="connsiteY5" fmla="*/ 3366227 h 7430925"/>
              <a:gd name="connsiteX6" fmla="*/ 0 w 12303414"/>
              <a:gd name="connsiteY6" fmla="*/ 698559 h 7430925"/>
              <a:gd name="connsiteX7" fmla="*/ 4622 w 12303414"/>
              <a:gd name="connsiteY7" fmla="*/ 0 h 7430925"/>
              <a:gd name="connsiteX0" fmla="*/ 4622 w 12220416"/>
              <a:gd name="connsiteY0" fmla="*/ 0 h 6930473"/>
              <a:gd name="connsiteX1" fmla="*/ 12220068 w 12220416"/>
              <a:gd name="connsiteY1" fmla="*/ 0 h 6930473"/>
              <a:gd name="connsiteX2" fmla="*/ 12220416 w 12220416"/>
              <a:gd name="connsiteY2" fmla="*/ 6840705 h 6930473"/>
              <a:gd name="connsiteX3" fmla="*/ 12021512 w 12220416"/>
              <a:gd name="connsiteY3" fmla="*/ 6863599 h 6930473"/>
              <a:gd name="connsiteX4" fmla="*/ 9337775 w 12220416"/>
              <a:gd name="connsiteY4" fmla="*/ 4923110 h 6930473"/>
              <a:gd name="connsiteX5" fmla="*/ 3432607 w 12220416"/>
              <a:gd name="connsiteY5" fmla="*/ 3366227 h 6930473"/>
              <a:gd name="connsiteX6" fmla="*/ 0 w 12220416"/>
              <a:gd name="connsiteY6" fmla="*/ 698559 h 6930473"/>
              <a:gd name="connsiteX7" fmla="*/ 4622 w 12220416"/>
              <a:gd name="connsiteY7" fmla="*/ 0 h 6930473"/>
              <a:gd name="connsiteX0" fmla="*/ 4622 w 12220416"/>
              <a:gd name="connsiteY0" fmla="*/ 0 h 6840705"/>
              <a:gd name="connsiteX1" fmla="*/ 12220068 w 12220416"/>
              <a:gd name="connsiteY1" fmla="*/ 0 h 6840705"/>
              <a:gd name="connsiteX2" fmla="*/ 12220416 w 12220416"/>
              <a:gd name="connsiteY2" fmla="*/ 6840705 h 6840705"/>
              <a:gd name="connsiteX3" fmla="*/ 11590689 w 12220416"/>
              <a:gd name="connsiteY3" fmla="*/ 6309683 h 6840705"/>
              <a:gd name="connsiteX4" fmla="*/ 9337775 w 12220416"/>
              <a:gd name="connsiteY4" fmla="*/ 4923110 h 6840705"/>
              <a:gd name="connsiteX5" fmla="*/ 3432607 w 12220416"/>
              <a:gd name="connsiteY5" fmla="*/ 3366227 h 6840705"/>
              <a:gd name="connsiteX6" fmla="*/ 0 w 12220416"/>
              <a:gd name="connsiteY6" fmla="*/ 698559 h 6840705"/>
              <a:gd name="connsiteX7" fmla="*/ 4622 w 12220416"/>
              <a:gd name="connsiteY7" fmla="*/ 0 h 6840705"/>
              <a:gd name="connsiteX0" fmla="*/ 4622 w 12220416"/>
              <a:gd name="connsiteY0" fmla="*/ 0 h 6922294"/>
              <a:gd name="connsiteX1" fmla="*/ 12220068 w 12220416"/>
              <a:gd name="connsiteY1" fmla="*/ 0 h 6922294"/>
              <a:gd name="connsiteX2" fmla="*/ 12220416 w 12220416"/>
              <a:gd name="connsiteY2" fmla="*/ 6840705 h 6922294"/>
              <a:gd name="connsiteX3" fmla="*/ 11766535 w 12220416"/>
              <a:gd name="connsiteY3" fmla="*/ 6854806 h 6922294"/>
              <a:gd name="connsiteX4" fmla="*/ 9337775 w 12220416"/>
              <a:gd name="connsiteY4" fmla="*/ 4923110 h 6922294"/>
              <a:gd name="connsiteX5" fmla="*/ 3432607 w 12220416"/>
              <a:gd name="connsiteY5" fmla="*/ 3366227 h 6922294"/>
              <a:gd name="connsiteX6" fmla="*/ 0 w 12220416"/>
              <a:gd name="connsiteY6" fmla="*/ 698559 h 6922294"/>
              <a:gd name="connsiteX7" fmla="*/ 4622 w 12220416"/>
              <a:gd name="connsiteY7" fmla="*/ 0 h 6922294"/>
              <a:gd name="connsiteX0" fmla="*/ 4622 w 12220416"/>
              <a:gd name="connsiteY0" fmla="*/ 0 h 6996797"/>
              <a:gd name="connsiteX1" fmla="*/ 12220068 w 12220416"/>
              <a:gd name="connsiteY1" fmla="*/ 0 h 6996797"/>
              <a:gd name="connsiteX2" fmla="*/ 12220416 w 12220416"/>
              <a:gd name="connsiteY2" fmla="*/ 6840705 h 6996797"/>
              <a:gd name="connsiteX3" fmla="*/ 11766535 w 12220416"/>
              <a:gd name="connsiteY3" fmla="*/ 6854806 h 6996797"/>
              <a:gd name="connsiteX4" fmla="*/ 9337775 w 12220416"/>
              <a:gd name="connsiteY4" fmla="*/ 4923110 h 6996797"/>
              <a:gd name="connsiteX5" fmla="*/ 3432607 w 12220416"/>
              <a:gd name="connsiteY5" fmla="*/ 3366227 h 6996797"/>
              <a:gd name="connsiteX6" fmla="*/ 0 w 12220416"/>
              <a:gd name="connsiteY6" fmla="*/ 698559 h 6996797"/>
              <a:gd name="connsiteX7" fmla="*/ 4622 w 12220416"/>
              <a:gd name="connsiteY7" fmla="*/ 0 h 6996797"/>
              <a:gd name="connsiteX0" fmla="*/ 4622 w 12220416"/>
              <a:gd name="connsiteY0" fmla="*/ 0 h 6981050"/>
              <a:gd name="connsiteX1" fmla="*/ 12220068 w 12220416"/>
              <a:gd name="connsiteY1" fmla="*/ 0 h 6981050"/>
              <a:gd name="connsiteX2" fmla="*/ 12220416 w 12220416"/>
              <a:gd name="connsiteY2" fmla="*/ 6840705 h 6981050"/>
              <a:gd name="connsiteX3" fmla="*/ 11766535 w 12220416"/>
              <a:gd name="connsiteY3" fmla="*/ 6854806 h 6981050"/>
              <a:gd name="connsiteX4" fmla="*/ 9337775 w 12220416"/>
              <a:gd name="connsiteY4" fmla="*/ 4923110 h 6981050"/>
              <a:gd name="connsiteX5" fmla="*/ 3432607 w 12220416"/>
              <a:gd name="connsiteY5" fmla="*/ 3366227 h 6981050"/>
              <a:gd name="connsiteX6" fmla="*/ 0 w 12220416"/>
              <a:gd name="connsiteY6" fmla="*/ 698559 h 6981050"/>
              <a:gd name="connsiteX7" fmla="*/ 4622 w 12220416"/>
              <a:gd name="connsiteY7" fmla="*/ 0 h 6981050"/>
              <a:gd name="connsiteX0" fmla="*/ 4622 w 12220416"/>
              <a:gd name="connsiteY0" fmla="*/ 0 h 6989943"/>
              <a:gd name="connsiteX1" fmla="*/ 12220068 w 12220416"/>
              <a:gd name="connsiteY1" fmla="*/ 0 h 6989943"/>
              <a:gd name="connsiteX2" fmla="*/ 12220416 w 12220416"/>
              <a:gd name="connsiteY2" fmla="*/ 6875875 h 6989943"/>
              <a:gd name="connsiteX3" fmla="*/ 11766535 w 12220416"/>
              <a:gd name="connsiteY3" fmla="*/ 6854806 h 6989943"/>
              <a:gd name="connsiteX4" fmla="*/ 9337775 w 12220416"/>
              <a:gd name="connsiteY4" fmla="*/ 4923110 h 6989943"/>
              <a:gd name="connsiteX5" fmla="*/ 3432607 w 12220416"/>
              <a:gd name="connsiteY5" fmla="*/ 3366227 h 6989943"/>
              <a:gd name="connsiteX6" fmla="*/ 0 w 12220416"/>
              <a:gd name="connsiteY6" fmla="*/ 698559 h 6989943"/>
              <a:gd name="connsiteX7" fmla="*/ 4622 w 12220416"/>
              <a:gd name="connsiteY7" fmla="*/ 0 h 6989943"/>
              <a:gd name="connsiteX0" fmla="*/ 4622 w 12220416"/>
              <a:gd name="connsiteY0" fmla="*/ 0 h 6875875"/>
              <a:gd name="connsiteX1" fmla="*/ 12220068 w 12220416"/>
              <a:gd name="connsiteY1" fmla="*/ 0 h 6875875"/>
              <a:gd name="connsiteX2" fmla="*/ 12220416 w 12220416"/>
              <a:gd name="connsiteY2" fmla="*/ 6875875 h 6875875"/>
              <a:gd name="connsiteX3" fmla="*/ 11766535 w 12220416"/>
              <a:gd name="connsiteY3" fmla="*/ 6854806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0416"/>
              <a:gd name="connsiteY0" fmla="*/ 0 h 6882024"/>
              <a:gd name="connsiteX1" fmla="*/ 12220068 w 12220416"/>
              <a:gd name="connsiteY1" fmla="*/ 0 h 6882024"/>
              <a:gd name="connsiteX2" fmla="*/ 12220416 w 12220416"/>
              <a:gd name="connsiteY2" fmla="*/ 6875875 h 6882024"/>
              <a:gd name="connsiteX3" fmla="*/ 11792912 w 12220416"/>
              <a:gd name="connsiteY3" fmla="*/ 6872391 h 6882024"/>
              <a:gd name="connsiteX4" fmla="*/ 9337775 w 12220416"/>
              <a:gd name="connsiteY4" fmla="*/ 4923110 h 6882024"/>
              <a:gd name="connsiteX5" fmla="*/ 3432607 w 12220416"/>
              <a:gd name="connsiteY5" fmla="*/ 3366227 h 6882024"/>
              <a:gd name="connsiteX6" fmla="*/ 0 w 12220416"/>
              <a:gd name="connsiteY6" fmla="*/ 698559 h 6882024"/>
              <a:gd name="connsiteX7" fmla="*/ 4622 w 12220416"/>
              <a:gd name="connsiteY7" fmla="*/ 0 h 6882024"/>
              <a:gd name="connsiteX0" fmla="*/ 4622 w 12220416"/>
              <a:gd name="connsiteY0" fmla="*/ 0 h 6875875"/>
              <a:gd name="connsiteX1" fmla="*/ 12220068 w 12220416"/>
              <a:gd name="connsiteY1" fmla="*/ 0 h 6875875"/>
              <a:gd name="connsiteX2" fmla="*/ 12220416 w 12220416"/>
              <a:gd name="connsiteY2" fmla="*/ 6875875 h 6875875"/>
              <a:gd name="connsiteX3" fmla="*/ 11792912 w 12220416"/>
              <a:gd name="connsiteY3" fmla="*/ 6872391 h 6875875"/>
              <a:gd name="connsiteX4" fmla="*/ 9337775 w 12220416"/>
              <a:gd name="connsiteY4" fmla="*/ 4923110 h 6875875"/>
              <a:gd name="connsiteX5" fmla="*/ 3432607 w 12220416"/>
              <a:gd name="connsiteY5" fmla="*/ 3366227 h 6875875"/>
              <a:gd name="connsiteX6" fmla="*/ 0 w 12220416"/>
              <a:gd name="connsiteY6" fmla="*/ 698559 h 6875875"/>
              <a:gd name="connsiteX7" fmla="*/ 4622 w 12220416"/>
              <a:gd name="connsiteY7"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11792912 w 12229208"/>
              <a:gd name="connsiteY3" fmla="*/ 6872391 h 6875875"/>
              <a:gd name="connsiteX4" fmla="*/ 9337775 w 12229208"/>
              <a:gd name="connsiteY4" fmla="*/ 4923110 h 6875875"/>
              <a:gd name="connsiteX5" fmla="*/ 3432607 w 12229208"/>
              <a:gd name="connsiteY5" fmla="*/ 3366227 h 6875875"/>
              <a:gd name="connsiteX6" fmla="*/ 0 w 12229208"/>
              <a:gd name="connsiteY6" fmla="*/ 698559 h 6875875"/>
              <a:gd name="connsiteX7" fmla="*/ 4622 w 12229208"/>
              <a:gd name="connsiteY7" fmla="*/ 0 h 6875875"/>
              <a:gd name="connsiteX0" fmla="*/ 4622 w 12229208"/>
              <a:gd name="connsiteY0" fmla="*/ 0 h 6876480"/>
              <a:gd name="connsiteX1" fmla="*/ 12220068 w 12229208"/>
              <a:gd name="connsiteY1" fmla="*/ 0 h 6876480"/>
              <a:gd name="connsiteX2" fmla="*/ 12229208 w 12229208"/>
              <a:gd name="connsiteY2" fmla="*/ 6875875 h 6876480"/>
              <a:gd name="connsiteX3" fmla="*/ 11792912 w 12229208"/>
              <a:gd name="connsiteY3" fmla="*/ 6872391 h 6876480"/>
              <a:gd name="connsiteX4" fmla="*/ 9337775 w 12229208"/>
              <a:gd name="connsiteY4" fmla="*/ 4923110 h 6876480"/>
              <a:gd name="connsiteX5" fmla="*/ 3432607 w 12229208"/>
              <a:gd name="connsiteY5" fmla="*/ 3366227 h 6876480"/>
              <a:gd name="connsiteX6" fmla="*/ 0 w 12229208"/>
              <a:gd name="connsiteY6" fmla="*/ 698559 h 6876480"/>
              <a:gd name="connsiteX7" fmla="*/ 4622 w 12229208"/>
              <a:gd name="connsiteY7" fmla="*/ 0 h 6876480"/>
              <a:gd name="connsiteX0" fmla="*/ 4622 w 12229208"/>
              <a:gd name="connsiteY0" fmla="*/ 0 h 6881183"/>
              <a:gd name="connsiteX1" fmla="*/ 12220068 w 12229208"/>
              <a:gd name="connsiteY1" fmla="*/ 0 h 6881183"/>
              <a:gd name="connsiteX2" fmla="*/ 12229208 w 12229208"/>
              <a:gd name="connsiteY2" fmla="*/ 6875875 h 6881183"/>
              <a:gd name="connsiteX3" fmla="*/ 11933589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9975"/>
              <a:gd name="connsiteX1" fmla="*/ 12220068 w 12229208"/>
              <a:gd name="connsiteY1" fmla="*/ 0 h 6889975"/>
              <a:gd name="connsiteX2" fmla="*/ 12229208 w 12229208"/>
              <a:gd name="connsiteY2" fmla="*/ 6875875 h 6889975"/>
              <a:gd name="connsiteX3" fmla="*/ 12118227 w 12229208"/>
              <a:gd name="connsiteY3" fmla="*/ 6889975 h 6889975"/>
              <a:gd name="connsiteX4" fmla="*/ 9337775 w 12229208"/>
              <a:gd name="connsiteY4" fmla="*/ 4923110 h 6889975"/>
              <a:gd name="connsiteX5" fmla="*/ 3432607 w 12229208"/>
              <a:gd name="connsiteY5" fmla="*/ 3366227 h 6889975"/>
              <a:gd name="connsiteX6" fmla="*/ 0 w 12229208"/>
              <a:gd name="connsiteY6" fmla="*/ 698559 h 6889975"/>
              <a:gd name="connsiteX7" fmla="*/ 4622 w 12229208"/>
              <a:gd name="connsiteY7" fmla="*/ 0 h 6889975"/>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81183"/>
              <a:gd name="connsiteX1" fmla="*/ 12220068 w 12229208"/>
              <a:gd name="connsiteY1" fmla="*/ 0 h 6881183"/>
              <a:gd name="connsiteX2" fmla="*/ 12229208 w 12229208"/>
              <a:gd name="connsiteY2" fmla="*/ 6875875 h 6881183"/>
              <a:gd name="connsiteX3" fmla="*/ 12118227 w 12229208"/>
              <a:gd name="connsiteY3" fmla="*/ 6881183 h 6881183"/>
              <a:gd name="connsiteX4" fmla="*/ 9337775 w 12229208"/>
              <a:gd name="connsiteY4" fmla="*/ 4923110 h 6881183"/>
              <a:gd name="connsiteX5" fmla="*/ 3432607 w 12229208"/>
              <a:gd name="connsiteY5" fmla="*/ 3366227 h 6881183"/>
              <a:gd name="connsiteX6" fmla="*/ 0 w 12229208"/>
              <a:gd name="connsiteY6" fmla="*/ 698559 h 6881183"/>
              <a:gd name="connsiteX7" fmla="*/ 4622 w 12229208"/>
              <a:gd name="connsiteY7" fmla="*/ 0 h 6881183"/>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9208"/>
              <a:gd name="connsiteY0" fmla="*/ 0 h 6875875"/>
              <a:gd name="connsiteX1" fmla="*/ 12220068 w 12229208"/>
              <a:gd name="connsiteY1" fmla="*/ 0 h 6875875"/>
              <a:gd name="connsiteX2" fmla="*/ 12229208 w 12229208"/>
              <a:gd name="connsiteY2" fmla="*/ 6875875 h 6875875"/>
              <a:gd name="connsiteX3" fmla="*/ 9337775 w 12229208"/>
              <a:gd name="connsiteY3" fmla="*/ 4923110 h 6875875"/>
              <a:gd name="connsiteX4" fmla="*/ 3432607 w 12229208"/>
              <a:gd name="connsiteY4" fmla="*/ 3366227 h 6875875"/>
              <a:gd name="connsiteX5" fmla="*/ 0 w 12229208"/>
              <a:gd name="connsiteY5" fmla="*/ 698559 h 6875875"/>
              <a:gd name="connsiteX6" fmla="*/ 4622 w 12229208"/>
              <a:gd name="connsiteY6" fmla="*/ 0 h 6875875"/>
              <a:gd name="connsiteX0" fmla="*/ 4622 w 12220068"/>
              <a:gd name="connsiteY0" fmla="*/ 0 h 6875875"/>
              <a:gd name="connsiteX1" fmla="*/ 12220068 w 12220068"/>
              <a:gd name="connsiteY1" fmla="*/ 0 h 6875875"/>
              <a:gd name="connsiteX2" fmla="*/ 12088531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185246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9337775 w 12220068"/>
              <a:gd name="connsiteY3" fmla="*/ 4923110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476129 w 12220068"/>
              <a:gd name="connsiteY3" fmla="*/ 4589002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4622 w 12220068"/>
              <a:gd name="connsiteY0" fmla="*/ 0 h 6875875"/>
              <a:gd name="connsiteX1" fmla="*/ 12220068 w 12220068"/>
              <a:gd name="connsiteY1" fmla="*/ 0 h 6875875"/>
              <a:gd name="connsiteX2" fmla="*/ 12202830 w 12220068"/>
              <a:gd name="connsiteY2" fmla="*/ 6875875 h 6875875"/>
              <a:gd name="connsiteX3" fmla="*/ 8520090 w 12220068"/>
              <a:gd name="connsiteY3" fmla="*/ 4571417 h 6875875"/>
              <a:gd name="connsiteX4" fmla="*/ 3432607 w 12220068"/>
              <a:gd name="connsiteY4" fmla="*/ 3366227 h 6875875"/>
              <a:gd name="connsiteX5" fmla="*/ 0 w 12220068"/>
              <a:gd name="connsiteY5" fmla="*/ 698559 h 6875875"/>
              <a:gd name="connsiteX6" fmla="*/ 4622 w 12220068"/>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15663"/>
              <a:gd name="connsiteY0" fmla="*/ 0 h 6875875"/>
              <a:gd name="connsiteX1" fmla="*/ 12215663 w 12215663"/>
              <a:gd name="connsiteY1" fmla="*/ 0 h 6875875"/>
              <a:gd name="connsiteX2" fmla="*/ 12198425 w 12215663"/>
              <a:gd name="connsiteY2" fmla="*/ 6875875 h 6875875"/>
              <a:gd name="connsiteX3" fmla="*/ 8515685 w 12215663"/>
              <a:gd name="connsiteY3" fmla="*/ 4571417 h 6875875"/>
              <a:gd name="connsiteX4" fmla="*/ 3428202 w 12215663"/>
              <a:gd name="connsiteY4" fmla="*/ 3366227 h 6875875"/>
              <a:gd name="connsiteX5" fmla="*/ 4388 w 12215663"/>
              <a:gd name="connsiteY5" fmla="*/ 628221 h 6875875"/>
              <a:gd name="connsiteX6" fmla="*/ 217 w 12215663"/>
              <a:gd name="connsiteY6" fmla="*/ 0 h 6875875"/>
              <a:gd name="connsiteX0" fmla="*/ 217 w 12220197"/>
              <a:gd name="connsiteY0" fmla="*/ 0 h 4576028"/>
              <a:gd name="connsiteX1" fmla="*/ 12215663 w 12220197"/>
              <a:gd name="connsiteY1" fmla="*/ 0 h 4576028"/>
              <a:gd name="connsiteX2" fmla="*/ 12220197 w 12220197"/>
              <a:gd name="connsiteY2" fmla="*/ 3997919 h 4576028"/>
              <a:gd name="connsiteX3" fmla="*/ 8515685 w 12220197"/>
              <a:gd name="connsiteY3" fmla="*/ 4571417 h 4576028"/>
              <a:gd name="connsiteX4" fmla="*/ 3428202 w 12220197"/>
              <a:gd name="connsiteY4" fmla="*/ 3366227 h 4576028"/>
              <a:gd name="connsiteX5" fmla="*/ 4388 w 12220197"/>
              <a:gd name="connsiteY5" fmla="*/ 628221 h 4576028"/>
              <a:gd name="connsiteX6" fmla="*/ 217 w 12220197"/>
              <a:gd name="connsiteY6" fmla="*/ 0 h 4576028"/>
              <a:gd name="connsiteX0" fmla="*/ 17600 w 12237580"/>
              <a:gd name="connsiteY0" fmla="*/ 0 h 4611375"/>
              <a:gd name="connsiteX1" fmla="*/ 12233046 w 12237580"/>
              <a:gd name="connsiteY1" fmla="*/ 0 h 4611375"/>
              <a:gd name="connsiteX2" fmla="*/ 12237580 w 12237580"/>
              <a:gd name="connsiteY2" fmla="*/ 3997919 h 4611375"/>
              <a:gd name="connsiteX3" fmla="*/ 8533068 w 12237580"/>
              <a:gd name="connsiteY3" fmla="*/ 4571417 h 4611375"/>
              <a:gd name="connsiteX4" fmla="*/ 3445585 w 12237580"/>
              <a:gd name="connsiteY4" fmla="*/ 3366227 h 4611375"/>
              <a:gd name="connsiteX5" fmla="*/ 0 w 12237580"/>
              <a:gd name="connsiteY5" fmla="*/ 4291075 h 4611375"/>
              <a:gd name="connsiteX6" fmla="*/ 17600 w 12237580"/>
              <a:gd name="connsiteY6" fmla="*/ 0 h 4611375"/>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457141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92297"/>
              <a:gd name="connsiteX1" fmla="*/ 12233046 w 12237580"/>
              <a:gd name="connsiteY1" fmla="*/ 0 h 4692297"/>
              <a:gd name="connsiteX2" fmla="*/ 12237580 w 12237580"/>
              <a:gd name="connsiteY2" fmla="*/ 3997919 h 4692297"/>
              <a:gd name="connsiteX3" fmla="*/ 8533068 w 12237580"/>
              <a:gd name="connsiteY3" fmla="*/ 3917337 h 4692297"/>
              <a:gd name="connsiteX4" fmla="*/ 3467357 w 12237580"/>
              <a:gd name="connsiteY4" fmla="*/ 4085717 h 4692297"/>
              <a:gd name="connsiteX5" fmla="*/ 0 w 12237580"/>
              <a:gd name="connsiteY5" fmla="*/ 4291075 h 4692297"/>
              <a:gd name="connsiteX6" fmla="*/ 17600 w 12237580"/>
              <a:gd name="connsiteY6" fmla="*/ 0 h 4692297"/>
              <a:gd name="connsiteX0" fmla="*/ 17600 w 12237580"/>
              <a:gd name="connsiteY0" fmla="*/ 0 h 4600093"/>
              <a:gd name="connsiteX1" fmla="*/ 12233046 w 12237580"/>
              <a:gd name="connsiteY1" fmla="*/ 0 h 4600093"/>
              <a:gd name="connsiteX2" fmla="*/ 12237580 w 12237580"/>
              <a:gd name="connsiteY2" fmla="*/ 3997919 h 4600093"/>
              <a:gd name="connsiteX3" fmla="*/ 8533068 w 12237580"/>
              <a:gd name="connsiteY3" fmla="*/ 3917337 h 4600093"/>
              <a:gd name="connsiteX4" fmla="*/ 3641528 w 12237580"/>
              <a:gd name="connsiteY4" fmla="*/ 3235411 h 4600093"/>
              <a:gd name="connsiteX5" fmla="*/ 0 w 12237580"/>
              <a:gd name="connsiteY5" fmla="*/ 4291075 h 4600093"/>
              <a:gd name="connsiteX6" fmla="*/ 17600 w 12237580"/>
              <a:gd name="connsiteY6" fmla="*/ 0 h 4600093"/>
              <a:gd name="connsiteX0" fmla="*/ 17600 w 12237580"/>
              <a:gd name="connsiteY0" fmla="*/ 0 h 4643613"/>
              <a:gd name="connsiteX1" fmla="*/ 12233046 w 12237580"/>
              <a:gd name="connsiteY1" fmla="*/ 0 h 4643613"/>
              <a:gd name="connsiteX2" fmla="*/ 12237580 w 12237580"/>
              <a:gd name="connsiteY2" fmla="*/ 3997919 h 4643613"/>
              <a:gd name="connsiteX3" fmla="*/ 8533068 w 12237580"/>
              <a:gd name="connsiteY3" fmla="*/ 3917337 h 4643613"/>
              <a:gd name="connsiteX4" fmla="*/ 3641528 w 12237580"/>
              <a:gd name="connsiteY4" fmla="*/ 3693268 h 4643613"/>
              <a:gd name="connsiteX5" fmla="*/ 0 w 12237580"/>
              <a:gd name="connsiteY5" fmla="*/ 4291075 h 4643613"/>
              <a:gd name="connsiteX6" fmla="*/ 17600 w 12237580"/>
              <a:gd name="connsiteY6" fmla="*/ 0 h 4643613"/>
              <a:gd name="connsiteX0" fmla="*/ 17600 w 12237580"/>
              <a:gd name="connsiteY0" fmla="*/ 0 h 4409181"/>
              <a:gd name="connsiteX1" fmla="*/ 12233046 w 12237580"/>
              <a:gd name="connsiteY1" fmla="*/ 0 h 4409181"/>
              <a:gd name="connsiteX2" fmla="*/ 12237580 w 12237580"/>
              <a:gd name="connsiteY2" fmla="*/ 3997919 h 4409181"/>
              <a:gd name="connsiteX3" fmla="*/ 8533068 w 12237580"/>
              <a:gd name="connsiteY3" fmla="*/ 3917337 h 4409181"/>
              <a:gd name="connsiteX4" fmla="*/ 3641528 w 12237580"/>
              <a:gd name="connsiteY4" fmla="*/ 3693268 h 4409181"/>
              <a:gd name="connsiteX5" fmla="*/ 0 w 12237580"/>
              <a:gd name="connsiteY5" fmla="*/ 4291075 h 4409181"/>
              <a:gd name="connsiteX6" fmla="*/ 17600 w 12237580"/>
              <a:gd name="connsiteY6" fmla="*/ 0 h 4409181"/>
              <a:gd name="connsiteX0" fmla="*/ 217 w 12220197"/>
              <a:gd name="connsiteY0" fmla="*/ 0 h 4041678"/>
              <a:gd name="connsiteX1" fmla="*/ 12215663 w 12220197"/>
              <a:gd name="connsiteY1" fmla="*/ 0 h 4041678"/>
              <a:gd name="connsiteX2" fmla="*/ 12220197 w 12220197"/>
              <a:gd name="connsiteY2" fmla="*/ 3997919 h 4041678"/>
              <a:gd name="connsiteX3" fmla="*/ 8515685 w 12220197"/>
              <a:gd name="connsiteY3" fmla="*/ 3917337 h 4041678"/>
              <a:gd name="connsiteX4" fmla="*/ 3624145 w 12220197"/>
              <a:gd name="connsiteY4" fmla="*/ 3693268 h 4041678"/>
              <a:gd name="connsiteX5" fmla="*/ 4388 w 12220197"/>
              <a:gd name="connsiteY5" fmla="*/ 3636995 h 4041678"/>
              <a:gd name="connsiteX6" fmla="*/ 217 w 12220197"/>
              <a:gd name="connsiteY6" fmla="*/ 0 h 40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0197" h="4041678">
                <a:moveTo>
                  <a:pt x="217" y="0"/>
                </a:moveTo>
                <a:lnTo>
                  <a:pt x="12215663" y="0"/>
                </a:lnTo>
                <a:cubicBezTo>
                  <a:pt x="12213323" y="2059770"/>
                  <a:pt x="12218976" y="3692983"/>
                  <a:pt x="12220197" y="3997919"/>
                </a:cubicBezTo>
                <a:cubicBezTo>
                  <a:pt x="11098125" y="2933759"/>
                  <a:pt x="9948360" y="3968112"/>
                  <a:pt x="8515685" y="3917337"/>
                </a:cubicBezTo>
                <a:cubicBezTo>
                  <a:pt x="7083010" y="3866562"/>
                  <a:pt x="5042694" y="4350467"/>
                  <a:pt x="3624145" y="3693268"/>
                </a:cubicBezTo>
                <a:cubicBezTo>
                  <a:pt x="2205596" y="3036069"/>
                  <a:pt x="960743" y="4226761"/>
                  <a:pt x="4388" y="3636995"/>
                </a:cubicBezTo>
                <a:cubicBezTo>
                  <a:pt x="5929" y="3404142"/>
                  <a:pt x="-1324" y="232853"/>
                  <a:pt x="217" y="0"/>
                </a:cubicBez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700" dirty="0">
                <a:latin typeface="Helvetica" panose="020B0604020202020204" pitchFamily="34" charset="0"/>
              </a:rPr>
              <a:t>  </a:t>
            </a:r>
          </a:p>
        </p:txBody>
      </p:sp>
      <p:sp>
        <p:nvSpPr>
          <p:cNvPr id="10" name="1">
            <a:extLst>
              <a:ext uri="{FF2B5EF4-FFF2-40B4-BE49-F238E27FC236}">
                <a16:creationId xmlns:a16="http://schemas.microsoft.com/office/drawing/2014/main" id="{62369D65-0E34-96CE-3974-9F6E5C6BFC0F}"/>
              </a:ext>
            </a:extLst>
          </p:cNvPr>
          <p:cNvSpPr txBox="1"/>
          <p:nvPr/>
        </p:nvSpPr>
        <p:spPr>
          <a:xfrm>
            <a:off x="892307" y="65402"/>
            <a:ext cx="10330543" cy="646332"/>
          </a:xfrm>
          <a:prstGeom prst="rect">
            <a:avLst/>
          </a:prstGeom>
          <a:noFill/>
        </p:spPr>
        <p:txBody>
          <a:bodyPr wrap="square" rtlCol="0" anchor="ctr" anchorCtr="0"/>
          <a:lstStyle/>
          <a:p>
            <a:pPr algn="ctr"/>
            <a:r>
              <a:rPr lang="en-US" sz="3200" b="1" dirty="0">
                <a:solidFill>
                  <a:schemeClr val="accent6">
                    <a:lumMod val="50000"/>
                  </a:schemeClr>
                </a:solidFill>
                <a:cs typeface="Arial" panose="020B0604020202020204" pitchFamily="34" charset="0"/>
              </a:rPr>
              <a:t>Essential Quorum Guidelines for Meetings</a:t>
            </a:r>
          </a:p>
        </p:txBody>
      </p:sp>
      <p:sp>
        <p:nvSpPr>
          <p:cNvPr id="12" name="2">
            <a:extLst>
              <a:ext uri="{FF2B5EF4-FFF2-40B4-BE49-F238E27FC236}">
                <a16:creationId xmlns:a16="http://schemas.microsoft.com/office/drawing/2014/main" id="{93D810E9-5046-6831-5C58-CA180F8395A9}"/>
              </a:ext>
            </a:extLst>
          </p:cNvPr>
          <p:cNvSpPr txBox="1"/>
          <p:nvPr/>
        </p:nvSpPr>
        <p:spPr>
          <a:xfrm>
            <a:off x="468625" y="4323442"/>
            <a:ext cx="3202433" cy="646332"/>
          </a:xfrm>
          <a:prstGeom prst="rect">
            <a:avLst/>
          </a:prstGeom>
          <a:noFill/>
        </p:spPr>
        <p:txBody>
          <a:bodyPr wrap="square"/>
          <a:lstStyle/>
          <a:p>
            <a:r>
              <a:rPr lang="en-US" sz="1800" b="1" dirty="0">
                <a:solidFill>
                  <a:schemeClr val="accent2">
                    <a:lumMod val="75000"/>
                  </a:schemeClr>
                </a:solidFill>
                <a:ea typeface="Roboto" panose="02000000000000000000" pitchFamily="2" charset="0"/>
                <a:cs typeface="Arial" panose="020B0604020202020204" pitchFamily="34" charset="0"/>
              </a:rPr>
              <a:t>Defining a Quorum</a:t>
            </a:r>
          </a:p>
        </p:txBody>
      </p:sp>
      <p:sp>
        <p:nvSpPr>
          <p:cNvPr id="14" name="3">
            <a:extLst>
              <a:ext uri="{FF2B5EF4-FFF2-40B4-BE49-F238E27FC236}">
                <a16:creationId xmlns:a16="http://schemas.microsoft.com/office/drawing/2014/main" id="{ACA7EB9C-1B24-5C8D-53AA-86FBDB723D1A}"/>
              </a:ext>
            </a:extLst>
          </p:cNvPr>
          <p:cNvSpPr txBox="1">
            <a:spLocks/>
          </p:cNvSpPr>
          <p:nvPr/>
        </p:nvSpPr>
        <p:spPr>
          <a:xfrm>
            <a:off x="468623" y="5120818"/>
            <a:ext cx="3138690" cy="1501657"/>
          </a:xfrm>
          <a:prstGeom prst="rect">
            <a:avLst/>
          </a:prstGeom>
        </p:spPr>
        <p:txBody>
          <a:bodyPr numCol="1" spcCol="900000"/>
          <a:lstStyle>
            <a:lvl1pPr marL="914492" indent="-914492" algn="l" defTabSz="2438645" rtl="0" eaLnBrk="1" latinLnBrk="0" hangingPunct="1">
              <a:lnSpc>
                <a:spcPct val="120000"/>
              </a:lnSpc>
              <a:spcBef>
                <a:spcPts val="1272"/>
              </a:spcBef>
              <a:buFont typeface="Arial" panose="020B0604020202020204" pitchFamily="34" charset="0"/>
              <a:buChar char="•"/>
              <a:defRPr lang="en-US" sz="2800" b="0" i="0" kern="1200" baseline="0" dirty="0">
                <a:solidFill>
                  <a:schemeClr val="tx2"/>
                </a:solidFill>
                <a:latin typeface="Tahoma" charset="0"/>
                <a:ea typeface="Tahoma" charset="0"/>
                <a:cs typeface="Tahoma" charset="0"/>
              </a:defRPr>
            </a:lvl1pPr>
            <a:lvl2pPr marL="1981398" indent="-762077" algn="l" defTabSz="2438645" rtl="0" eaLnBrk="1" latinLnBrk="0" hangingPunct="1">
              <a:spcBef>
                <a:spcPct val="20000"/>
              </a:spcBef>
              <a:buFont typeface="Arial" panose="020B0604020202020204" pitchFamily="34" charset="0"/>
              <a:buChar char="–"/>
              <a:defRPr sz="7501" kern="1200">
                <a:solidFill>
                  <a:schemeClr val="tx1"/>
                </a:solidFill>
                <a:latin typeface="+mn-lt"/>
                <a:ea typeface="+mn-ea"/>
                <a:cs typeface="+mn-cs"/>
              </a:defRPr>
            </a:lvl2pPr>
            <a:lvl3pPr marL="3048305" indent="-609660" algn="l" defTabSz="2438645" rtl="0" eaLnBrk="1" latinLnBrk="0" hangingPunct="1">
              <a:spcBef>
                <a:spcPct val="20000"/>
              </a:spcBef>
              <a:buFont typeface="Arial" panose="020B0604020202020204" pitchFamily="34" charset="0"/>
              <a:buChar char="•"/>
              <a:defRPr sz="6401" kern="1200">
                <a:solidFill>
                  <a:schemeClr val="tx1"/>
                </a:solidFill>
                <a:latin typeface="+mn-lt"/>
                <a:ea typeface="+mn-ea"/>
                <a:cs typeface="+mn-cs"/>
              </a:defRPr>
            </a:lvl3pPr>
            <a:lvl4pPr marL="426762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4pPr>
            <a:lvl5pPr marL="5486948"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5pPr>
            <a:lvl6pPr marL="6706271"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6pPr>
            <a:lvl7pPr marL="792559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7pPr>
            <a:lvl8pPr marL="914491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8pPr>
            <a:lvl9pPr marL="1036423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9pPr>
          </a:lstStyle>
          <a:p>
            <a:pPr marL="0" indent="0">
              <a:lnSpc>
                <a:spcPct val="100000"/>
              </a:lnSpc>
              <a:buNone/>
            </a:pPr>
            <a:r>
              <a:rPr lang="en-US" sz="1600">
                <a:solidFill>
                  <a:schemeClr val="bg2"/>
                </a:solidFill>
                <a:latin typeface="+mn-lt"/>
                <a:ea typeface="Roboto" panose="02000000000000000000" pitchFamily="2" charset="0"/>
                <a:cs typeface="Arial" panose="020B0604020202020204" pitchFamily="34" charset="0"/>
              </a:rPr>
              <a:t>A quorum is the minimum number of members needed for a meeting to conduct official business effectively.</a:t>
            </a:r>
            <a:endParaRPr lang="en" sz="1600" dirty="0">
              <a:solidFill>
                <a:schemeClr val="bg2"/>
              </a:solidFill>
              <a:latin typeface="+mn-lt"/>
              <a:ea typeface="Roboto" panose="02000000000000000000" pitchFamily="2" charset="0"/>
              <a:cs typeface="Arial" panose="020B0604020202020204" pitchFamily="34" charset="0"/>
            </a:endParaRPr>
          </a:p>
        </p:txBody>
      </p:sp>
      <p:sp>
        <p:nvSpPr>
          <p:cNvPr id="15" name="4">
            <a:extLst>
              <a:ext uri="{FF2B5EF4-FFF2-40B4-BE49-F238E27FC236}">
                <a16:creationId xmlns:a16="http://schemas.microsoft.com/office/drawing/2014/main" id="{D029AA7F-D265-690F-A16E-52F3E3CB103E}"/>
              </a:ext>
            </a:extLst>
          </p:cNvPr>
          <p:cNvSpPr txBox="1"/>
          <p:nvPr/>
        </p:nvSpPr>
        <p:spPr>
          <a:xfrm>
            <a:off x="4457795" y="4323446"/>
            <a:ext cx="3202433" cy="646332"/>
          </a:xfrm>
          <a:prstGeom prst="rect">
            <a:avLst/>
          </a:prstGeom>
          <a:noFill/>
        </p:spPr>
        <p:txBody>
          <a:bodyPr wrap="square"/>
          <a:lstStyle/>
          <a:p>
            <a:r>
              <a:rPr lang="en-US" sz="1800" b="1" dirty="0">
                <a:solidFill>
                  <a:schemeClr val="accent2">
                    <a:lumMod val="75000"/>
                  </a:schemeClr>
                </a:solidFill>
                <a:ea typeface="Roboto" panose="02000000000000000000" pitchFamily="2" charset="0"/>
                <a:cs typeface="Arial" panose="020B0604020202020204" pitchFamily="34" charset="0"/>
              </a:rPr>
              <a:t>Consequences of Lacking Quorum</a:t>
            </a:r>
          </a:p>
        </p:txBody>
      </p:sp>
      <p:sp>
        <p:nvSpPr>
          <p:cNvPr id="16" name="5">
            <a:extLst>
              <a:ext uri="{FF2B5EF4-FFF2-40B4-BE49-F238E27FC236}">
                <a16:creationId xmlns:a16="http://schemas.microsoft.com/office/drawing/2014/main" id="{4AA3F0AF-79BC-DE10-4582-98AE9D05A728}"/>
              </a:ext>
            </a:extLst>
          </p:cNvPr>
          <p:cNvSpPr txBox="1">
            <a:spLocks/>
          </p:cNvSpPr>
          <p:nvPr/>
        </p:nvSpPr>
        <p:spPr>
          <a:xfrm>
            <a:off x="4457798" y="5120815"/>
            <a:ext cx="3138688" cy="1501657"/>
          </a:xfrm>
          <a:prstGeom prst="rect">
            <a:avLst/>
          </a:prstGeom>
        </p:spPr>
        <p:txBody>
          <a:bodyPr numCol="1" spcCol="900000"/>
          <a:lstStyle>
            <a:lvl1pPr marL="914492" indent="-914492" algn="l" defTabSz="2438645" rtl="0" eaLnBrk="1" latinLnBrk="0" hangingPunct="1">
              <a:lnSpc>
                <a:spcPct val="120000"/>
              </a:lnSpc>
              <a:spcBef>
                <a:spcPts val="1272"/>
              </a:spcBef>
              <a:buFont typeface="Arial" panose="020B0604020202020204" pitchFamily="34" charset="0"/>
              <a:buChar char="•"/>
              <a:defRPr lang="en-US" sz="2800" b="0" i="0" kern="1200" baseline="0" dirty="0">
                <a:solidFill>
                  <a:schemeClr val="tx2"/>
                </a:solidFill>
                <a:latin typeface="Tahoma" charset="0"/>
                <a:ea typeface="Tahoma" charset="0"/>
                <a:cs typeface="Tahoma" charset="0"/>
              </a:defRPr>
            </a:lvl1pPr>
            <a:lvl2pPr marL="1981398" indent="-762077" algn="l" defTabSz="2438645" rtl="0" eaLnBrk="1" latinLnBrk="0" hangingPunct="1">
              <a:spcBef>
                <a:spcPct val="20000"/>
              </a:spcBef>
              <a:buFont typeface="Arial" panose="020B0604020202020204" pitchFamily="34" charset="0"/>
              <a:buChar char="–"/>
              <a:defRPr sz="7501" kern="1200">
                <a:solidFill>
                  <a:schemeClr val="tx1"/>
                </a:solidFill>
                <a:latin typeface="+mn-lt"/>
                <a:ea typeface="+mn-ea"/>
                <a:cs typeface="+mn-cs"/>
              </a:defRPr>
            </a:lvl2pPr>
            <a:lvl3pPr marL="3048305" indent="-609660" algn="l" defTabSz="2438645" rtl="0" eaLnBrk="1" latinLnBrk="0" hangingPunct="1">
              <a:spcBef>
                <a:spcPct val="20000"/>
              </a:spcBef>
              <a:buFont typeface="Arial" panose="020B0604020202020204" pitchFamily="34" charset="0"/>
              <a:buChar char="•"/>
              <a:defRPr sz="6401" kern="1200">
                <a:solidFill>
                  <a:schemeClr val="tx1"/>
                </a:solidFill>
                <a:latin typeface="+mn-lt"/>
                <a:ea typeface="+mn-ea"/>
                <a:cs typeface="+mn-cs"/>
              </a:defRPr>
            </a:lvl3pPr>
            <a:lvl4pPr marL="426762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4pPr>
            <a:lvl5pPr marL="5486948"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5pPr>
            <a:lvl6pPr marL="6706271"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6pPr>
            <a:lvl7pPr marL="792559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7pPr>
            <a:lvl8pPr marL="914491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8pPr>
            <a:lvl9pPr marL="1036423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9pPr>
          </a:lstStyle>
          <a:p>
            <a:pPr marL="0" indent="0">
              <a:lnSpc>
                <a:spcPct val="100000"/>
              </a:lnSpc>
              <a:buNone/>
            </a:pPr>
            <a:r>
              <a:rPr lang="en-US" sz="1600">
                <a:solidFill>
                  <a:schemeClr val="bg2"/>
                </a:solidFill>
                <a:latin typeface="+mn-lt"/>
                <a:ea typeface="Roboto" panose="02000000000000000000" pitchFamily="2" charset="0"/>
                <a:cs typeface="Arial" panose="020B0604020202020204" pitchFamily="34" charset="0"/>
              </a:rPr>
              <a:t>Without a quorum, votes are invalid, but meetings can still be opened and adjourned for procedural purposes.</a:t>
            </a:r>
            <a:endParaRPr lang="en" sz="1600" dirty="0">
              <a:solidFill>
                <a:schemeClr val="bg2"/>
              </a:solidFill>
              <a:latin typeface="+mn-lt"/>
              <a:ea typeface="Roboto" panose="02000000000000000000" pitchFamily="2" charset="0"/>
              <a:cs typeface="Arial" panose="020B0604020202020204" pitchFamily="34" charset="0"/>
            </a:endParaRPr>
          </a:p>
        </p:txBody>
      </p:sp>
      <p:sp>
        <p:nvSpPr>
          <p:cNvPr id="17" name="6">
            <a:extLst>
              <a:ext uri="{FF2B5EF4-FFF2-40B4-BE49-F238E27FC236}">
                <a16:creationId xmlns:a16="http://schemas.microsoft.com/office/drawing/2014/main" id="{6193459E-5675-9594-C90F-D647638FFE6A}"/>
              </a:ext>
            </a:extLst>
          </p:cNvPr>
          <p:cNvSpPr txBox="1"/>
          <p:nvPr/>
        </p:nvSpPr>
        <p:spPr>
          <a:xfrm>
            <a:off x="8372022" y="4323442"/>
            <a:ext cx="3202433" cy="646332"/>
          </a:xfrm>
          <a:prstGeom prst="rect">
            <a:avLst/>
          </a:prstGeom>
          <a:noFill/>
        </p:spPr>
        <p:txBody>
          <a:bodyPr wrap="square" anchor="t" anchorCtr="0"/>
          <a:lstStyle/>
          <a:p>
            <a:r>
              <a:rPr lang="en-US" sz="1800" b="1" dirty="0">
                <a:solidFill>
                  <a:schemeClr val="accent2">
                    <a:lumMod val="75000"/>
                  </a:schemeClr>
                </a:solidFill>
                <a:ea typeface="Roboto" panose="02000000000000000000" pitchFamily="2" charset="0"/>
                <a:cs typeface="Arial" panose="020B0604020202020204" pitchFamily="34" charset="0"/>
              </a:rPr>
              <a:t>Restoring Quorum During Sessions</a:t>
            </a:r>
          </a:p>
        </p:txBody>
      </p:sp>
      <p:sp>
        <p:nvSpPr>
          <p:cNvPr id="18" name="7">
            <a:extLst>
              <a:ext uri="{FF2B5EF4-FFF2-40B4-BE49-F238E27FC236}">
                <a16:creationId xmlns:a16="http://schemas.microsoft.com/office/drawing/2014/main" id="{CFA03EB6-8C06-318E-6EAB-16F156258D49}"/>
              </a:ext>
            </a:extLst>
          </p:cNvPr>
          <p:cNvSpPr txBox="1">
            <a:spLocks/>
          </p:cNvSpPr>
          <p:nvPr/>
        </p:nvSpPr>
        <p:spPr>
          <a:xfrm>
            <a:off x="8372022" y="5120815"/>
            <a:ext cx="3159360" cy="1501657"/>
          </a:xfrm>
          <a:prstGeom prst="rect">
            <a:avLst/>
          </a:prstGeom>
        </p:spPr>
        <p:txBody>
          <a:bodyPr numCol="1" spcCol="900000"/>
          <a:lstStyle>
            <a:lvl1pPr marL="914492" indent="-914492" algn="l" defTabSz="2438645" rtl="0" eaLnBrk="1" latinLnBrk="0" hangingPunct="1">
              <a:lnSpc>
                <a:spcPct val="120000"/>
              </a:lnSpc>
              <a:spcBef>
                <a:spcPts val="1272"/>
              </a:spcBef>
              <a:buFont typeface="Arial" panose="020B0604020202020204" pitchFamily="34" charset="0"/>
              <a:buChar char="•"/>
              <a:defRPr lang="en-US" sz="2800" b="0" i="0" kern="1200" baseline="0" dirty="0">
                <a:solidFill>
                  <a:schemeClr val="tx2"/>
                </a:solidFill>
                <a:latin typeface="Tahoma" charset="0"/>
                <a:ea typeface="Tahoma" charset="0"/>
                <a:cs typeface="Tahoma" charset="0"/>
              </a:defRPr>
            </a:lvl1pPr>
            <a:lvl2pPr marL="1981398" indent="-762077" algn="l" defTabSz="2438645" rtl="0" eaLnBrk="1" latinLnBrk="0" hangingPunct="1">
              <a:spcBef>
                <a:spcPct val="20000"/>
              </a:spcBef>
              <a:buFont typeface="Arial" panose="020B0604020202020204" pitchFamily="34" charset="0"/>
              <a:buChar char="–"/>
              <a:defRPr sz="7501" kern="1200">
                <a:solidFill>
                  <a:schemeClr val="tx1"/>
                </a:solidFill>
                <a:latin typeface="+mn-lt"/>
                <a:ea typeface="+mn-ea"/>
                <a:cs typeface="+mn-cs"/>
              </a:defRPr>
            </a:lvl2pPr>
            <a:lvl3pPr marL="3048305" indent="-609660" algn="l" defTabSz="2438645" rtl="0" eaLnBrk="1" latinLnBrk="0" hangingPunct="1">
              <a:spcBef>
                <a:spcPct val="20000"/>
              </a:spcBef>
              <a:buFont typeface="Arial" panose="020B0604020202020204" pitchFamily="34" charset="0"/>
              <a:buChar char="•"/>
              <a:defRPr sz="6401" kern="1200">
                <a:solidFill>
                  <a:schemeClr val="tx1"/>
                </a:solidFill>
                <a:latin typeface="+mn-lt"/>
                <a:ea typeface="+mn-ea"/>
                <a:cs typeface="+mn-cs"/>
              </a:defRPr>
            </a:lvl3pPr>
            <a:lvl4pPr marL="426762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4pPr>
            <a:lvl5pPr marL="5486948"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5pPr>
            <a:lvl6pPr marL="6706271"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6pPr>
            <a:lvl7pPr marL="792559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7pPr>
            <a:lvl8pPr marL="9144913"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8pPr>
            <a:lvl9pPr marL="10364236" indent="-609660" algn="l" defTabSz="2438645" rtl="0" eaLnBrk="1" latinLnBrk="0" hangingPunct="1">
              <a:spcBef>
                <a:spcPct val="20000"/>
              </a:spcBef>
              <a:buFont typeface="Arial" panose="020B0604020202020204" pitchFamily="34" charset="0"/>
              <a:buChar char="•"/>
              <a:defRPr sz="5301" kern="1200">
                <a:solidFill>
                  <a:schemeClr val="tx1"/>
                </a:solidFill>
                <a:latin typeface="+mn-lt"/>
                <a:ea typeface="+mn-ea"/>
                <a:cs typeface="+mn-cs"/>
              </a:defRPr>
            </a:lvl9pPr>
          </a:lstStyle>
          <a:p>
            <a:pPr marL="0" indent="0">
              <a:lnSpc>
                <a:spcPct val="100000"/>
              </a:lnSpc>
              <a:buNone/>
            </a:pPr>
            <a:r>
              <a:rPr lang="en-US" sz="1600">
                <a:solidFill>
                  <a:schemeClr val="bg2"/>
                </a:solidFill>
                <a:latin typeface="+mn-lt"/>
                <a:ea typeface="Roboto" panose="02000000000000000000" pitchFamily="2" charset="0"/>
                <a:cs typeface="Arial" panose="020B0604020202020204" pitchFamily="34" charset="0"/>
              </a:rPr>
              <a:t>If a quorum is lost, new votes must be postponed until the quorum is re-established to maintain order.</a:t>
            </a:r>
            <a:endParaRPr lang="en" sz="1600" dirty="0">
              <a:solidFill>
                <a:schemeClr val="bg2"/>
              </a:solidFill>
              <a:latin typeface="+mn-lt"/>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8750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700"/>
                            </p:stCondLst>
                            <p:childTnLst>
                              <p:par>
                                <p:cTn id="9" presetID="2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750"/>
                                        <p:tgtEl>
                                          <p:spTgt spid="24"/>
                                        </p:tgtEl>
                                      </p:cBhvr>
                                    </p:animEffect>
                                  </p:childTnLst>
                                </p:cTn>
                              </p:par>
                            </p:childTnLst>
                          </p:cTn>
                        </p:par>
                        <p:par>
                          <p:cTn id="12" fill="hold">
                            <p:stCondLst>
                              <p:cond delay="1450"/>
                            </p:stCondLst>
                            <p:childTnLst>
                              <p:par>
                                <p:cTn id="13" presetID="22" presetClass="entr" presetSubtype="2"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right)">
                                      <p:cBhvr>
                                        <p:cTn id="15" dur="750"/>
                                        <p:tgtEl>
                                          <p:spTgt spid="38"/>
                                        </p:tgtEl>
                                      </p:cBhvr>
                                    </p:animEffect>
                                  </p:childTnLst>
                                </p:cTn>
                              </p:par>
                              <p:par>
                                <p:cTn id="16" presetID="2" presetClass="entr" presetSubtype="4" decel="60000" fill="hold" grpId="0" nodeType="withEffect">
                                  <p:stCondLst>
                                    <p:cond delay="5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0" fill="hold"/>
                                        <p:tgtEl>
                                          <p:spTgt spid="12"/>
                                        </p:tgtEl>
                                        <p:attrNameLst>
                                          <p:attrName>ppt_x</p:attrName>
                                        </p:attrNameLst>
                                      </p:cBhvr>
                                      <p:tavLst>
                                        <p:tav tm="0">
                                          <p:val>
                                            <p:strVal val="#ppt_x"/>
                                          </p:val>
                                        </p:tav>
                                        <p:tav tm="100000">
                                          <p:val>
                                            <p:strVal val="#ppt_x"/>
                                          </p:val>
                                        </p:tav>
                                      </p:tavLst>
                                    </p:anim>
                                    <p:anim calcmode="lin" valueType="num">
                                      <p:cBhvr additive="base">
                                        <p:cTn id="19" dur="10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decel="6000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fill="hold"/>
                                        <p:tgtEl>
                                          <p:spTgt spid="15"/>
                                        </p:tgtEl>
                                        <p:attrNameLst>
                                          <p:attrName>ppt_x</p:attrName>
                                        </p:attrNameLst>
                                      </p:cBhvr>
                                      <p:tavLst>
                                        <p:tav tm="0">
                                          <p:val>
                                            <p:strVal val="#ppt_x"/>
                                          </p:val>
                                        </p:tav>
                                        <p:tav tm="100000">
                                          <p:val>
                                            <p:strVal val="#ppt_x"/>
                                          </p:val>
                                        </p:tav>
                                      </p:tavLst>
                                    </p:anim>
                                    <p:anim calcmode="lin" valueType="num">
                                      <p:cBhvr additive="base">
                                        <p:cTn id="23" dur="10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4" decel="60000"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1000" fill="hold"/>
                                        <p:tgtEl>
                                          <p:spTgt spid="17"/>
                                        </p:tgtEl>
                                        <p:attrNameLst>
                                          <p:attrName>ppt_x</p:attrName>
                                        </p:attrNameLst>
                                      </p:cBhvr>
                                      <p:tavLst>
                                        <p:tav tm="0">
                                          <p:val>
                                            <p:strVal val="#ppt_x"/>
                                          </p:val>
                                        </p:tav>
                                        <p:tav tm="100000">
                                          <p:val>
                                            <p:strVal val="#ppt_x"/>
                                          </p:val>
                                        </p:tav>
                                      </p:tavLst>
                                    </p:anim>
                                    <p:anim calcmode="lin" valueType="num">
                                      <p:cBhvr additive="base">
                                        <p:cTn id="27" dur="1000" fill="hold"/>
                                        <p:tgtEl>
                                          <p:spTgt spid="17"/>
                                        </p:tgtEl>
                                        <p:attrNameLst>
                                          <p:attrName>ppt_y</p:attrName>
                                        </p:attrNameLst>
                                      </p:cBhvr>
                                      <p:tavLst>
                                        <p:tav tm="0">
                                          <p:val>
                                            <p:strVal val="1+#ppt_h/2"/>
                                          </p:val>
                                        </p:tav>
                                        <p:tav tm="100000">
                                          <p:val>
                                            <p:strVal val="#ppt_y"/>
                                          </p:val>
                                        </p:tav>
                                      </p:tavLst>
                                    </p:anim>
                                  </p:childTnLst>
                                </p:cTn>
                              </p:par>
                              <p:par>
                                <p:cTn id="28" presetID="10" presetClass="entr" presetSubtype="0" fill="hold" grpId="0" nodeType="withEffect">
                                  <p:stCondLst>
                                    <p:cond delay="125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125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125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3200"/>
                            </p:stCondLst>
                            <p:childTnLst>
                              <p:par>
                                <p:cTn id="38" presetID="22" presetClass="entr" presetSubtype="2"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 grpId="0" animBg="1"/>
      <p:bldP spid="38" grpId="0" animBg="1"/>
      <p:bldP spid="10" grpId="0"/>
      <p:bldP spid="12" grpId="0"/>
      <p:bldP spid="14" grpId="0"/>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E9BFE-81FD-097E-3E80-D1E05C5F1E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4E85A26-3613-65FD-C7CC-BAC173CC97DF}"/>
              </a:ext>
            </a:extLst>
          </p:cNvPr>
          <p:cNvSpPr/>
          <p:nvPr/>
        </p:nvSpPr>
        <p:spPr>
          <a:xfrm>
            <a:off x="-18074" y="-19756"/>
            <a:ext cx="12210073" cy="688814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a:p>
        </p:txBody>
      </p:sp>
      <p:sp>
        <p:nvSpPr>
          <p:cNvPr id="17" name="Rectangle: Rounded Corners 16">
            <a:extLst>
              <a:ext uri="{FF2B5EF4-FFF2-40B4-BE49-F238E27FC236}">
                <a16:creationId xmlns:a16="http://schemas.microsoft.com/office/drawing/2014/main" id="{1E2DB590-6B95-0C37-C3B5-63A7B3EC301F}"/>
              </a:ext>
            </a:extLst>
          </p:cNvPr>
          <p:cNvSpPr/>
          <p:nvPr/>
        </p:nvSpPr>
        <p:spPr>
          <a:xfrm>
            <a:off x="222068" y="235711"/>
            <a:ext cx="11730446" cy="6400220"/>
          </a:xfrm>
          <a:prstGeom prst="roundRect">
            <a:avLst>
              <a:gd name="adj" fmla="val 3638"/>
            </a:avLst>
          </a:prstGeom>
          <a:solidFill>
            <a:schemeClr val="bg2"/>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C6B3DA5F-6365-A381-953C-7C5AC56E3C60}"/>
              </a:ext>
            </a:extLst>
          </p:cNvPr>
          <p:cNvSpPr/>
          <p:nvPr/>
        </p:nvSpPr>
        <p:spPr>
          <a:xfrm rot="16200000" flipV="1">
            <a:off x="7229460" y="1697689"/>
            <a:ext cx="4365506" cy="5999831"/>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898079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2766" h="7019171">
                <a:moveTo>
                  <a:pt x="14514" y="0"/>
                </a:moveTo>
                <a:lnTo>
                  <a:pt x="7945094" y="976"/>
                </a:lnTo>
                <a:cubicBezTo>
                  <a:pt x="8933936" y="270536"/>
                  <a:pt x="5486753" y="959382"/>
                  <a:pt x="5178308" y="1777018"/>
                </a:cubicBezTo>
                <a:cubicBezTo>
                  <a:pt x="4869863" y="2594654"/>
                  <a:pt x="6973888" y="4149927"/>
                  <a:pt x="6094425" y="4906791"/>
                </a:cubicBezTo>
                <a:cubicBezTo>
                  <a:pt x="5214962" y="5663655"/>
                  <a:pt x="2532669" y="5044164"/>
                  <a:pt x="1516932" y="5666847"/>
                </a:cubicBezTo>
                <a:cubicBezTo>
                  <a:pt x="501195" y="6289530"/>
                  <a:pt x="587280" y="6318693"/>
                  <a:pt x="0" y="7019171"/>
                </a:cubicBezTo>
                <a:lnTo>
                  <a:pt x="14514" y="0"/>
                </a:lnTo>
                <a:close/>
              </a:path>
            </a:pathLst>
          </a:custGeom>
          <a:solidFill>
            <a:schemeClr val="accent2"/>
          </a:solidFill>
          <a:ln>
            <a:noFill/>
          </a:ln>
        </p:spPr>
        <p:txBody>
          <a:bodyPr vert="horz" wrap="square" lIns="91440" tIns="45720" rIns="91440" bIns="45720" numCol="1" anchor="t" anchorCtr="0" compatLnSpc="1">
            <a:prstTxWarp prst="textNoShape">
              <a:avLst/>
            </a:prstTxWarp>
            <a:normAutofit/>
          </a:bodyPr>
          <a:lstStyle/>
          <a:p>
            <a:endParaRPr lang="en-US" dirty="0">
              <a:solidFill>
                <a:schemeClr val="tx1"/>
              </a:solidFill>
            </a:endParaRPr>
          </a:p>
        </p:txBody>
      </p:sp>
      <p:sp>
        <p:nvSpPr>
          <p:cNvPr id="6" name="Rectangle 3">
            <a:extLst>
              <a:ext uri="{FF2B5EF4-FFF2-40B4-BE49-F238E27FC236}">
                <a16:creationId xmlns:a16="http://schemas.microsoft.com/office/drawing/2014/main" id="{5951F1B5-5B0C-FA97-F893-FAC134AF857F}"/>
              </a:ext>
            </a:extLst>
          </p:cNvPr>
          <p:cNvSpPr/>
          <p:nvPr/>
        </p:nvSpPr>
        <p:spPr>
          <a:xfrm rot="16200000" flipV="1">
            <a:off x="7533806" y="2002035"/>
            <a:ext cx="4160319" cy="5596327"/>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9065" h="7019171">
                <a:moveTo>
                  <a:pt x="14514" y="0"/>
                </a:moveTo>
                <a:lnTo>
                  <a:pt x="7775695" y="14514"/>
                </a:lnTo>
                <a:cubicBezTo>
                  <a:pt x="8764537" y="284074"/>
                  <a:pt x="5444403" y="979690"/>
                  <a:pt x="5178308" y="1777018"/>
                </a:cubicBezTo>
                <a:cubicBezTo>
                  <a:pt x="4912213" y="2574347"/>
                  <a:pt x="6566173" y="3671208"/>
                  <a:pt x="6179125" y="4798485"/>
                </a:cubicBezTo>
                <a:cubicBezTo>
                  <a:pt x="5792077" y="5925762"/>
                  <a:pt x="2927933" y="5296733"/>
                  <a:pt x="1898079" y="5666847"/>
                </a:cubicBezTo>
                <a:cubicBezTo>
                  <a:pt x="868225" y="6036961"/>
                  <a:pt x="587280" y="6318693"/>
                  <a:pt x="0" y="7019171"/>
                </a:cubicBezTo>
                <a:lnTo>
                  <a:pt x="14514"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4EE8F958-CAD7-27C0-F731-5B2C58726D7C}"/>
              </a:ext>
            </a:extLst>
          </p:cNvPr>
          <p:cNvSpPr txBox="1"/>
          <p:nvPr/>
        </p:nvSpPr>
        <p:spPr>
          <a:xfrm>
            <a:off x="876462" y="228239"/>
            <a:ext cx="7536669" cy="1195643"/>
          </a:xfrm>
          <a:prstGeom prst="rect">
            <a:avLst/>
          </a:prstGeom>
          <a:noFill/>
        </p:spPr>
        <p:txBody>
          <a:bodyPr wrap="square" lIns="0" tIns="0" rIns="91440" bIns="0" rtlCol="0" anchor="b" anchorCtr="0"/>
          <a:lstStyle/>
          <a:p>
            <a:r>
              <a:rPr lang="en-US" sz="3800" b="1">
                <a:solidFill>
                  <a:schemeClr val="tx2"/>
                </a:solidFill>
                <a:latin typeface="Arial" panose="020B0604020202020204" pitchFamily="34" charset="0"/>
                <a:cs typeface="Arial" panose="020B0604020202020204" pitchFamily="34" charset="0"/>
              </a:rPr>
              <a:t>The Importance of Agenda</a:t>
            </a:r>
          </a:p>
        </p:txBody>
      </p:sp>
      <p:grpSp>
        <p:nvGrpSpPr>
          <p:cNvPr id="64" name="Group 63">
            <a:extLst>
              <a:ext uri="{FF2B5EF4-FFF2-40B4-BE49-F238E27FC236}">
                <a16:creationId xmlns:a16="http://schemas.microsoft.com/office/drawing/2014/main" id="{0E252E3B-05D7-91AE-F6C9-BCBAD4E7B887}"/>
              </a:ext>
            </a:extLst>
          </p:cNvPr>
          <p:cNvGrpSpPr/>
          <p:nvPr/>
        </p:nvGrpSpPr>
        <p:grpSpPr>
          <a:xfrm flipH="1">
            <a:off x="8088381" y="1670885"/>
            <a:ext cx="3547785" cy="4033365"/>
            <a:chOff x="7791310" y="1280720"/>
            <a:chExt cx="3799676" cy="4502848"/>
          </a:xfrm>
        </p:grpSpPr>
        <p:grpSp>
          <p:nvGrpSpPr>
            <p:cNvPr id="19" name="Group 18">
              <a:extLst>
                <a:ext uri="{FF2B5EF4-FFF2-40B4-BE49-F238E27FC236}">
                  <a16:creationId xmlns:a16="http://schemas.microsoft.com/office/drawing/2014/main" id="{AFF12ECA-21C8-B45B-8D3B-3C0779CDA5CD}"/>
                </a:ext>
              </a:extLst>
            </p:cNvPr>
            <p:cNvGrpSpPr/>
            <p:nvPr/>
          </p:nvGrpSpPr>
          <p:grpSpPr>
            <a:xfrm rot="846050" flipH="1">
              <a:off x="7791310" y="1280720"/>
              <a:ext cx="3799676" cy="4502848"/>
              <a:chOff x="1651681" y="1904246"/>
              <a:chExt cx="2765507" cy="3277294"/>
            </a:xfrm>
          </p:grpSpPr>
          <p:sp>
            <p:nvSpPr>
              <p:cNvPr id="20" name="Freeform 16">
                <a:extLst>
                  <a:ext uri="{FF2B5EF4-FFF2-40B4-BE49-F238E27FC236}">
                    <a16:creationId xmlns:a16="http://schemas.microsoft.com/office/drawing/2014/main" id="{FF9AD177-F982-E587-68DF-B9D7421D5C02}"/>
                  </a:ext>
                </a:extLst>
              </p:cNvPr>
              <p:cNvSpPr>
                <a:spLocks/>
              </p:cNvSpPr>
              <p:nvPr/>
            </p:nvSpPr>
            <p:spPr bwMode="auto">
              <a:xfrm rot="5400000">
                <a:off x="1536046" y="2300398"/>
                <a:ext cx="3243642" cy="2518642"/>
              </a:xfrm>
              <a:prstGeom prst="round2SameRect">
                <a:avLst>
                  <a:gd name="adj1" fmla="val 7986"/>
                  <a:gd name="adj2" fmla="val 0"/>
                </a:avLst>
              </a:prstGeom>
              <a:solidFill>
                <a:schemeClr val="accent1"/>
              </a:solidFill>
              <a:ln>
                <a:noFill/>
              </a:ln>
            </p:spPr>
            <p:txBody>
              <a:bodyPr vert="horz" wrap="square" lIns="91440" tIns="45720" rIns="91440" bIns="45720" numCol="1" anchor="t" anchorCtr="0" compatLnSpc="1">
                <a:prstTxWarp prst="textNoShape">
                  <a:avLst/>
                </a:prstTxWarp>
                <a:normAutofit/>
              </a:bodyPr>
              <a:lstStyle/>
              <a:p>
                <a:endParaRPr lang="en-US" dirty="0"/>
              </a:p>
            </p:txBody>
          </p:sp>
          <p:sp>
            <p:nvSpPr>
              <p:cNvPr id="21" name="Freeform 16">
                <a:extLst>
                  <a:ext uri="{FF2B5EF4-FFF2-40B4-BE49-F238E27FC236}">
                    <a16:creationId xmlns:a16="http://schemas.microsoft.com/office/drawing/2014/main" id="{16882B0A-A96B-12F8-D3B7-3D429318B4D4}"/>
                  </a:ext>
                </a:extLst>
              </p:cNvPr>
              <p:cNvSpPr>
                <a:spLocks/>
              </p:cNvSpPr>
              <p:nvPr/>
            </p:nvSpPr>
            <p:spPr bwMode="auto">
              <a:xfrm rot="5400000">
                <a:off x="1510586" y="2277334"/>
                <a:ext cx="3203780" cy="2518642"/>
              </a:xfrm>
              <a:prstGeom prst="round2SameRect">
                <a:avLst>
                  <a:gd name="adj1" fmla="val 7986"/>
                  <a:gd name="adj2" fmla="val 0"/>
                </a:avLst>
              </a:prstGeom>
              <a:solidFill>
                <a:srgbClr val="EAEAEA"/>
              </a:solidFill>
              <a:ln>
                <a:noFill/>
              </a:ln>
            </p:spPr>
            <p:txBody>
              <a:bodyPr vert="horz" wrap="square" lIns="91440" tIns="45720" rIns="91440" bIns="45720" numCol="1" anchor="t" anchorCtr="0" compatLnSpc="1">
                <a:prstTxWarp prst="textNoShape">
                  <a:avLst/>
                </a:prstTxWarp>
                <a:normAutofit/>
              </a:bodyPr>
              <a:lstStyle/>
              <a:p>
                <a:endParaRPr lang="en-US" dirty="0"/>
              </a:p>
            </p:txBody>
          </p:sp>
          <p:sp>
            <p:nvSpPr>
              <p:cNvPr id="22" name="Freeform 16">
                <a:extLst>
                  <a:ext uri="{FF2B5EF4-FFF2-40B4-BE49-F238E27FC236}">
                    <a16:creationId xmlns:a16="http://schemas.microsoft.com/office/drawing/2014/main" id="{DF51348B-D5CD-DC4A-F4BB-53233110B649}"/>
                  </a:ext>
                </a:extLst>
              </p:cNvPr>
              <p:cNvSpPr>
                <a:spLocks/>
              </p:cNvSpPr>
              <p:nvPr/>
            </p:nvSpPr>
            <p:spPr bwMode="auto">
              <a:xfrm rot="5400000">
                <a:off x="1497405" y="2253132"/>
                <a:ext cx="3203782" cy="2506010"/>
              </a:xfrm>
              <a:prstGeom prst="round2SameRect">
                <a:avLst>
                  <a:gd name="adj1" fmla="val 7986"/>
                  <a:gd name="adj2" fmla="val 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dirty="0"/>
              </a:p>
            </p:txBody>
          </p:sp>
          <p:grpSp>
            <p:nvGrpSpPr>
              <p:cNvPr id="26" name="Group 25">
                <a:extLst>
                  <a:ext uri="{FF2B5EF4-FFF2-40B4-BE49-F238E27FC236}">
                    <a16:creationId xmlns:a16="http://schemas.microsoft.com/office/drawing/2014/main" id="{4CA79D5C-F26C-6C77-5235-7EB44266BC1C}"/>
                  </a:ext>
                </a:extLst>
              </p:cNvPr>
              <p:cNvGrpSpPr/>
              <p:nvPr/>
            </p:nvGrpSpPr>
            <p:grpSpPr>
              <a:xfrm>
                <a:off x="1651681" y="2102289"/>
                <a:ext cx="378848" cy="2805094"/>
                <a:chOff x="600648" y="862151"/>
                <a:chExt cx="371867" cy="2170113"/>
              </a:xfrm>
            </p:grpSpPr>
            <p:grpSp>
              <p:nvGrpSpPr>
                <p:cNvPr id="30" name="Group 29">
                  <a:extLst>
                    <a:ext uri="{FF2B5EF4-FFF2-40B4-BE49-F238E27FC236}">
                      <a16:creationId xmlns:a16="http://schemas.microsoft.com/office/drawing/2014/main" id="{BD3899E0-CC82-39C8-2183-F9D48F69E2BE}"/>
                    </a:ext>
                  </a:extLst>
                </p:cNvPr>
                <p:cNvGrpSpPr/>
                <p:nvPr/>
              </p:nvGrpSpPr>
              <p:grpSpPr>
                <a:xfrm>
                  <a:off x="600648" y="862151"/>
                  <a:ext cx="371867" cy="132205"/>
                  <a:chOff x="622196" y="862151"/>
                  <a:chExt cx="371867" cy="132205"/>
                </a:xfrm>
              </p:grpSpPr>
              <p:sp>
                <p:nvSpPr>
                  <p:cNvPr id="62" name="Oval 61">
                    <a:extLst>
                      <a:ext uri="{FF2B5EF4-FFF2-40B4-BE49-F238E27FC236}">
                        <a16:creationId xmlns:a16="http://schemas.microsoft.com/office/drawing/2014/main" id="{DA1EB3CE-1457-D652-3A89-490616F8DE07}"/>
                      </a:ext>
                    </a:extLst>
                  </p:cNvPr>
                  <p:cNvSpPr/>
                  <p:nvPr/>
                </p:nvSpPr>
                <p:spPr>
                  <a:xfrm>
                    <a:off x="836295"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Rounded Corners 62">
                    <a:extLst>
                      <a:ext uri="{FF2B5EF4-FFF2-40B4-BE49-F238E27FC236}">
                        <a16:creationId xmlns:a16="http://schemas.microsoft.com/office/drawing/2014/main" id="{6A741459-FA5A-7D5E-8824-06AC7715D17E}"/>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AE28EF9A-9E2A-4604-79C9-46CAF84F6DE5}"/>
                    </a:ext>
                  </a:extLst>
                </p:cNvPr>
                <p:cNvGrpSpPr/>
                <p:nvPr/>
              </p:nvGrpSpPr>
              <p:grpSpPr>
                <a:xfrm>
                  <a:off x="600648" y="1201802"/>
                  <a:ext cx="371867" cy="132205"/>
                  <a:chOff x="622196" y="862151"/>
                  <a:chExt cx="371867" cy="132205"/>
                </a:xfrm>
              </p:grpSpPr>
              <p:sp>
                <p:nvSpPr>
                  <p:cNvPr id="60" name="Oval 59">
                    <a:extLst>
                      <a:ext uri="{FF2B5EF4-FFF2-40B4-BE49-F238E27FC236}">
                        <a16:creationId xmlns:a16="http://schemas.microsoft.com/office/drawing/2014/main" id="{3C5259BD-159B-D7DB-70F5-6A0AAD793526}"/>
                      </a:ext>
                    </a:extLst>
                  </p:cNvPr>
                  <p:cNvSpPr/>
                  <p:nvPr/>
                </p:nvSpPr>
                <p:spPr>
                  <a:xfrm>
                    <a:off x="836295"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Rounded Corners 60">
                    <a:extLst>
                      <a:ext uri="{FF2B5EF4-FFF2-40B4-BE49-F238E27FC236}">
                        <a16:creationId xmlns:a16="http://schemas.microsoft.com/office/drawing/2014/main" id="{76F53710-1476-FF63-4141-BEAB0563967D}"/>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2" name="Group 31">
                  <a:extLst>
                    <a:ext uri="{FF2B5EF4-FFF2-40B4-BE49-F238E27FC236}">
                      <a16:creationId xmlns:a16="http://schemas.microsoft.com/office/drawing/2014/main" id="{FC9BC240-10D4-D4E9-716F-4C216615C515}"/>
                    </a:ext>
                  </a:extLst>
                </p:cNvPr>
                <p:cNvGrpSpPr/>
                <p:nvPr/>
              </p:nvGrpSpPr>
              <p:grpSpPr>
                <a:xfrm>
                  <a:off x="600648" y="1541453"/>
                  <a:ext cx="371866" cy="132205"/>
                  <a:chOff x="622196" y="862151"/>
                  <a:chExt cx="371866" cy="132205"/>
                </a:xfrm>
              </p:grpSpPr>
              <p:sp>
                <p:nvSpPr>
                  <p:cNvPr id="58" name="Oval 57">
                    <a:extLst>
                      <a:ext uri="{FF2B5EF4-FFF2-40B4-BE49-F238E27FC236}">
                        <a16:creationId xmlns:a16="http://schemas.microsoft.com/office/drawing/2014/main" id="{FCDDF427-2D32-E824-E746-CA428E22C3E5}"/>
                      </a:ext>
                    </a:extLst>
                  </p:cNvPr>
                  <p:cNvSpPr/>
                  <p:nvPr/>
                </p:nvSpPr>
                <p:spPr>
                  <a:xfrm>
                    <a:off x="836294"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Rounded Corners 58">
                    <a:extLst>
                      <a:ext uri="{FF2B5EF4-FFF2-40B4-BE49-F238E27FC236}">
                        <a16:creationId xmlns:a16="http://schemas.microsoft.com/office/drawing/2014/main" id="{AB8EB49A-0B95-37CF-8B85-F176AB31207F}"/>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44D9BF6C-D793-1DC6-5FD6-898DD8802720}"/>
                    </a:ext>
                  </a:extLst>
                </p:cNvPr>
                <p:cNvGrpSpPr/>
                <p:nvPr/>
              </p:nvGrpSpPr>
              <p:grpSpPr>
                <a:xfrm>
                  <a:off x="600648" y="1881104"/>
                  <a:ext cx="371867" cy="132205"/>
                  <a:chOff x="622196" y="862151"/>
                  <a:chExt cx="371867" cy="132205"/>
                </a:xfrm>
              </p:grpSpPr>
              <p:sp>
                <p:nvSpPr>
                  <p:cNvPr id="56" name="Oval 55">
                    <a:extLst>
                      <a:ext uri="{FF2B5EF4-FFF2-40B4-BE49-F238E27FC236}">
                        <a16:creationId xmlns:a16="http://schemas.microsoft.com/office/drawing/2014/main" id="{B39A8E98-667D-24E8-3C22-A5EB48434FE1}"/>
                      </a:ext>
                    </a:extLst>
                  </p:cNvPr>
                  <p:cNvSpPr/>
                  <p:nvPr/>
                </p:nvSpPr>
                <p:spPr>
                  <a:xfrm>
                    <a:off x="836295"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Rounded Corners 56">
                    <a:extLst>
                      <a:ext uri="{FF2B5EF4-FFF2-40B4-BE49-F238E27FC236}">
                        <a16:creationId xmlns:a16="http://schemas.microsoft.com/office/drawing/2014/main" id="{0EF16F5D-8534-0299-7462-E3098B143D2A}"/>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66573404-4013-45A0-F468-4024E6D4996F}"/>
                    </a:ext>
                  </a:extLst>
                </p:cNvPr>
                <p:cNvGrpSpPr/>
                <p:nvPr/>
              </p:nvGrpSpPr>
              <p:grpSpPr>
                <a:xfrm>
                  <a:off x="600648" y="2220755"/>
                  <a:ext cx="371867" cy="132205"/>
                  <a:chOff x="622196" y="862151"/>
                  <a:chExt cx="371867" cy="132205"/>
                </a:xfrm>
              </p:grpSpPr>
              <p:sp>
                <p:nvSpPr>
                  <p:cNvPr id="54" name="Oval 53">
                    <a:extLst>
                      <a:ext uri="{FF2B5EF4-FFF2-40B4-BE49-F238E27FC236}">
                        <a16:creationId xmlns:a16="http://schemas.microsoft.com/office/drawing/2014/main" id="{0A5F7150-A29B-E4F2-7452-AFAE4B80D259}"/>
                      </a:ext>
                    </a:extLst>
                  </p:cNvPr>
                  <p:cNvSpPr/>
                  <p:nvPr/>
                </p:nvSpPr>
                <p:spPr>
                  <a:xfrm>
                    <a:off x="836295"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Rounded Corners 54">
                    <a:extLst>
                      <a:ext uri="{FF2B5EF4-FFF2-40B4-BE49-F238E27FC236}">
                        <a16:creationId xmlns:a16="http://schemas.microsoft.com/office/drawing/2014/main" id="{FE18A3EF-AE13-BCC1-0604-8C3C253CBC9B}"/>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5" name="Group 34">
                  <a:extLst>
                    <a:ext uri="{FF2B5EF4-FFF2-40B4-BE49-F238E27FC236}">
                      <a16:creationId xmlns:a16="http://schemas.microsoft.com/office/drawing/2014/main" id="{BF476B4F-B97C-2510-163E-25D95D70CD2F}"/>
                    </a:ext>
                  </a:extLst>
                </p:cNvPr>
                <p:cNvGrpSpPr/>
                <p:nvPr/>
              </p:nvGrpSpPr>
              <p:grpSpPr>
                <a:xfrm>
                  <a:off x="600648" y="2560406"/>
                  <a:ext cx="371867" cy="132205"/>
                  <a:chOff x="622196" y="862151"/>
                  <a:chExt cx="371867" cy="132205"/>
                </a:xfrm>
              </p:grpSpPr>
              <p:sp>
                <p:nvSpPr>
                  <p:cNvPr id="52" name="Oval 51">
                    <a:extLst>
                      <a:ext uri="{FF2B5EF4-FFF2-40B4-BE49-F238E27FC236}">
                        <a16:creationId xmlns:a16="http://schemas.microsoft.com/office/drawing/2014/main" id="{8103F5EF-D911-444D-003A-0F0EC291700C}"/>
                      </a:ext>
                    </a:extLst>
                  </p:cNvPr>
                  <p:cNvSpPr/>
                  <p:nvPr/>
                </p:nvSpPr>
                <p:spPr>
                  <a:xfrm>
                    <a:off x="836295"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Rounded Corners 52">
                    <a:extLst>
                      <a:ext uri="{FF2B5EF4-FFF2-40B4-BE49-F238E27FC236}">
                        <a16:creationId xmlns:a16="http://schemas.microsoft.com/office/drawing/2014/main" id="{0451806F-D01A-6EB8-3163-BACA8053F970}"/>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58786165-2996-1A6D-BE62-132E39198962}"/>
                    </a:ext>
                  </a:extLst>
                </p:cNvPr>
                <p:cNvGrpSpPr/>
                <p:nvPr/>
              </p:nvGrpSpPr>
              <p:grpSpPr>
                <a:xfrm>
                  <a:off x="600648" y="2900059"/>
                  <a:ext cx="371864" cy="132205"/>
                  <a:chOff x="622196" y="862151"/>
                  <a:chExt cx="371864" cy="132205"/>
                </a:xfrm>
              </p:grpSpPr>
              <p:sp>
                <p:nvSpPr>
                  <p:cNvPr id="37" name="Oval 36">
                    <a:extLst>
                      <a:ext uri="{FF2B5EF4-FFF2-40B4-BE49-F238E27FC236}">
                        <a16:creationId xmlns:a16="http://schemas.microsoft.com/office/drawing/2014/main" id="{3F733F8B-2F58-788E-5F09-F5036E6D1F73}"/>
                      </a:ext>
                    </a:extLst>
                  </p:cNvPr>
                  <p:cNvSpPr/>
                  <p:nvPr/>
                </p:nvSpPr>
                <p:spPr>
                  <a:xfrm>
                    <a:off x="836292" y="862151"/>
                    <a:ext cx="157768" cy="132205"/>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Rounded Corners 37">
                    <a:extLst>
                      <a:ext uri="{FF2B5EF4-FFF2-40B4-BE49-F238E27FC236}">
                        <a16:creationId xmlns:a16="http://schemas.microsoft.com/office/drawing/2014/main" id="{315D81DC-01C6-5BAA-3CF9-953EB1973751}"/>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
          <p:nvSpPr>
            <p:cNvPr id="18" name="TextBox 17">
              <a:extLst>
                <a:ext uri="{FF2B5EF4-FFF2-40B4-BE49-F238E27FC236}">
                  <a16:creationId xmlns:a16="http://schemas.microsoft.com/office/drawing/2014/main" id="{236C2404-82C9-EB47-FF58-E8A9BCD709BD}"/>
                </a:ext>
              </a:extLst>
            </p:cNvPr>
            <p:cNvSpPr txBox="1"/>
            <p:nvPr/>
          </p:nvSpPr>
          <p:spPr>
            <a:xfrm rot="900380">
              <a:off x="8082638" y="2653069"/>
              <a:ext cx="2878804" cy="1614928"/>
            </a:xfrm>
            <a:prstGeom prst="rect">
              <a:avLst/>
            </a:prstGeom>
            <a:noFill/>
          </p:spPr>
          <p:txBody>
            <a:bodyPr wrap="square" rtlCol="0" anchor="ctr" anchorCtr="0"/>
            <a:lstStyle/>
            <a:p>
              <a:pPr algn="ctr"/>
              <a:r>
                <a:rPr lang="en-US" sz="2500" b="1">
                  <a:solidFill>
                    <a:schemeClr val="bg2"/>
                  </a:solidFill>
                  <a:latin typeface="Arial" panose="020B0604020202020204" pitchFamily="34" charset="0"/>
                  <a:cs typeface="Arial" panose="020B0604020202020204" pitchFamily="34" charset="0"/>
                </a:rPr>
                <a:t>Plan for Success</a:t>
              </a:r>
            </a:p>
          </p:txBody>
        </p:sp>
      </p:grpSp>
      <p:grpSp>
        <p:nvGrpSpPr>
          <p:cNvPr id="11" name="Group 10">
            <a:extLst>
              <a:ext uri="{FF2B5EF4-FFF2-40B4-BE49-F238E27FC236}">
                <a16:creationId xmlns:a16="http://schemas.microsoft.com/office/drawing/2014/main" id="{DB73FD37-EBBD-2C72-C4DF-111BA390D7E6}"/>
              </a:ext>
            </a:extLst>
          </p:cNvPr>
          <p:cNvGrpSpPr/>
          <p:nvPr/>
        </p:nvGrpSpPr>
        <p:grpSpPr>
          <a:xfrm>
            <a:off x="893254" y="1452090"/>
            <a:ext cx="6193046" cy="1581333"/>
            <a:chOff x="893254" y="1452090"/>
            <a:chExt cx="6193046" cy="1581333"/>
          </a:xfrm>
        </p:grpSpPr>
        <p:sp>
          <p:nvSpPr>
            <p:cNvPr id="41" name="Textbox">
              <a:extLst>
                <a:ext uri="{FF2B5EF4-FFF2-40B4-BE49-F238E27FC236}">
                  <a16:creationId xmlns:a16="http://schemas.microsoft.com/office/drawing/2014/main" id="{5F1F5D8A-7E14-80AD-6E60-3B3733DC8B8D}"/>
                </a:ext>
              </a:extLst>
            </p:cNvPr>
            <p:cNvSpPr txBox="1"/>
            <p:nvPr/>
          </p:nvSpPr>
          <p:spPr>
            <a:xfrm>
              <a:off x="893254" y="1452090"/>
              <a:ext cx="6154687" cy="477054"/>
            </a:xfrm>
            <a:prstGeom prst="rect">
              <a:avLst/>
            </a:prstGeom>
            <a:noFill/>
          </p:spPr>
          <p:txBody>
            <a:bodyPr wrap="square" rtlCol="0" anchor="b" anchorCtr="0"/>
            <a:lstStyle/>
            <a:p>
              <a:r>
                <a:rPr lang="en-US" sz="2200" dirty="0">
                  <a:solidFill>
                    <a:schemeClr val="tx2"/>
                  </a:solidFill>
                  <a:latin typeface="Arial" panose="020B0604020202020204" pitchFamily="34" charset="0"/>
                  <a:ea typeface="Nirmala Text" panose="020B0502040204020203" pitchFamily="34" charset="0"/>
                  <a:cs typeface="Arial" panose="020B0604020202020204" pitchFamily="34" charset="0"/>
                </a:rPr>
                <a:t>Drafting the Agenda</a:t>
              </a:r>
              <a:endParaRPr lang="en-US" sz="2500" i="1" dirty="0">
                <a:solidFill>
                  <a:schemeClr val="tx2"/>
                </a:solidFill>
                <a:latin typeface="Arial" panose="020B0604020202020204" pitchFamily="34" charset="0"/>
                <a:ea typeface="Nirmala Text" panose="020B0502040204020203" pitchFamily="34" charset="0"/>
                <a:cs typeface="Arial" panose="020B0604020202020204" pitchFamily="34" charset="0"/>
              </a:endParaRPr>
            </a:p>
          </p:txBody>
        </p:sp>
        <p:sp>
          <p:nvSpPr>
            <p:cNvPr id="40" name="Textbox">
              <a:extLst>
                <a:ext uri="{FF2B5EF4-FFF2-40B4-BE49-F238E27FC236}">
                  <a16:creationId xmlns:a16="http://schemas.microsoft.com/office/drawing/2014/main" id="{7695A122-1FC1-2846-A5B6-EDE979D68362}"/>
                </a:ext>
              </a:extLst>
            </p:cNvPr>
            <p:cNvSpPr txBox="1"/>
            <p:nvPr/>
          </p:nvSpPr>
          <p:spPr>
            <a:xfrm>
              <a:off x="1559550" y="1914912"/>
              <a:ext cx="5526750" cy="1118511"/>
            </a:xfrm>
            <a:prstGeom prst="rect">
              <a:avLst/>
            </a:prstGeom>
            <a:noFill/>
          </p:spPr>
          <p:txBody>
            <a:bodyPr wrap="square" rtlCol="0">
              <a:spAutoFit/>
            </a:bodyPr>
            <a:lstStyle/>
            <a:p>
              <a:r>
                <a:rPr lang="en-US" sz="1600" dirty="0">
                  <a:ln w="15875">
                    <a:noFill/>
                    <a:round/>
                  </a:ln>
                  <a:solidFill>
                    <a:schemeClr val="tx2"/>
                  </a:solidFill>
                  <a:latin typeface="Arial" panose="020B0604020202020204" pitchFamily="34" charset="0"/>
                  <a:ea typeface="Nirmala Text" panose="020B0502040204020203" pitchFamily="34" charset="0"/>
                  <a:cs typeface="Arial" panose="020B0604020202020204" pitchFamily="34" charset="0"/>
                </a:rPr>
                <a:t>Drafted by the chair or secretary, the agenda can be amended by members, ensuring it covers all necessary topics for an efficient meeting.</a:t>
              </a:r>
            </a:p>
          </p:txBody>
        </p:sp>
        <p:cxnSp>
          <p:nvCxnSpPr>
            <p:cNvPr id="5" name="Straight Connector 4">
              <a:extLst>
                <a:ext uri="{FF2B5EF4-FFF2-40B4-BE49-F238E27FC236}">
                  <a16:creationId xmlns:a16="http://schemas.microsoft.com/office/drawing/2014/main" id="{4E48BACB-F15F-59D3-B59E-774985AFE4DC}"/>
                </a:ext>
              </a:extLst>
            </p:cNvPr>
            <p:cNvCxnSpPr/>
            <p:nvPr/>
          </p:nvCxnSpPr>
          <p:spPr>
            <a:xfrm>
              <a:off x="1030514" y="1914912"/>
              <a:ext cx="2525486" cy="0"/>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15" name="Group 14">
            <a:extLst>
              <a:ext uri="{FF2B5EF4-FFF2-40B4-BE49-F238E27FC236}">
                <a16:creationId xmlns:a16="http://schemas.microsoft.com/office/drawing/2014/main" id="{BED5DC45-7B4C-1ADA-9B51-AFF0918B5AE2}"/>
              </a:ext>
            </a:extLst>
          </p:cNvPr>
          <p:cNvGrpSpPr/>
          <p:nvPr/>
        </p:nvGrpSpPr>
        <p:grpSpPr>
          <a:xfrm>
            <a:off x="893254" y="3160777"/>
            <a:ext cx="6193045" cy="1576637"/>
            <a:chOff x="893254" y="3160777"/>
            <a:chExt cx="6193045" cy="1576637"/>
          </a:xfrm>
        </p:grpSpPr>
        <p:sp>
          <p:nvSpPr>
            <p:cNvPr id="44" name="Textbox">
              <a:extLst>
                <a:ext uri="{FF2B5EF4-FFF2-40B4-BE49-F238E27FC236}">
                  <a16:creationId xmlns:a16="http://schemas.microsoft.com/office/drawing/2014/main" id="{930D2680-6DA9-F633-BE79-B6D37338DA30}"/>
                </a:ext>
              </a:extLst>
            </p:cNvPr>
            <p:cNvSpPr txBox="1"/>
            <p:nvPr/>
          </p:nvSpPr>
          <p:spPr>
            <a:xfrm>
              <a:off x="893254" y="3160777"/>
              <a:ext cx="6193045" cy="461665"/>
            </a:xfrm>
            <a:prstGeom prst="rect">
              <a:avLst/>
            </a:prstGeom>
            <a:noFill/>
          </p:spPr>
          <p:txBody>
            <a:bodyPr wrap="square" rtlCol="0" anchor="b" anchorCtr="0"/>
            <a:lstStyle/>
            <a:p>
              <a:r>
                <a:rPr lang="en-US" sz="2200" dirty="0">
                  <a:solidFill>
                    <a:schemeClr val="tx2"/>
                  </a:solidFill>
                  <a:latin typeface="Arial" panose="020B0604020202020204" pitchFamily="34" charset="0"/>
                  <a:ea typeface="Nirmala Text" panose="020B0502040204020203" pitchFamily="34" charset="0"/>
                  <a:cs typeface="Arial" panose="020B0604020202020204" pitchFamily="34" charset="0"/>
                </a:rPr>
                <a:t>Preventing Surprise Topics</a:t>
              </a:r>
              <a:endParaRPr lang="en-US" sz="2400" i="1" dirty="0">
                <a:solidFill>
                  <a:schemeClr val="tx2"/>
                </a:solidFill>
                <a:latin typeface="Arial" panose="020B0604020202020204" pitchFamily="34" charset="0"/>
                <a:ea typeface="Nirmala Text" panose="020B0502040204020203" pitchFamily="34" charset="0"/>
                <a:cs typeface="Arial" panose="020B0604020202020204" pitchFamily="34" charset="0"/>
              </a:endParaRPr>
            </a:p>
          </p:txBody>
        </p:sp>
        <p:sp>
          <p:nvSpPr>
            <p:cNvPr id="43" name="Textbox">
              <a:extLst>
                <a:ext uri="{FF2B5EF4-FFF2-40B4-BE49-F238E27FC236}">
                  <a16:creationId xmlns:a16="http://schemas.microsoft.com/office/drawing/2014/main" id="{90490BC6-C052-F39C-D1B9-B1262249E4A8}"/>
                </a:ext>
              </a:extLst>
            </p:cNvPr>
            <p:cNvSpPr txBox="1"/>
            <p:nvPr/>
          </p:nvSpPr>
          <p:spPr>
            <a:xfrm>
              <a:off x="1546762" y="3618903"/>
              <a:ext cx="5526750" cy="1118511"/>
            </a:xfrm>
            <a:prstGeom prst="rect">
              <a:avLst/>
            </a:prstGeom>
            <a:noFill/>
          </p:spPr>
          <p:txBody>
            <a:bodyPr wrap="square" rtlCol="0">
              <a:spAutoFit/>
            </a:bodyPr>
            <a:lstStyle/>
            <a:p>
              <a:r>
                <a:rPr lang="en-US" sz="1600" dirty="0">
                  <a:ln w="15875">
                    <a:noFill/>
                    <a:round/>
                  </a:ln>
                  <a:solidFill>
                    <a:schemeClr val="tx2"/>
                  </a:solidFill>
                  <a:latin typeface="Arial" panose="020B0604020202020204" pitchFamily="34" charset="0"/>
                  <a:ea typeface="Nirmala Text" panose="020B0502040204020203" pitchFamily="34" charset="0"/>
                  <a:cs typeface="Arial" panose="020B0604020202020204" pitchFamily="34" charset="0"/>
                </a:rPr>
                <a:t>An agenda helps prevent unexpected topics, keeping discussions organized and focused, thus enhancing meeting productivity.</a:t>
              </a:r>
            </a:p>
          </p:txBody>
        </p:sp>
        <p:cxnSp>
          <p:nvCxnSpPr>
            <p:cNvPr id="8" name="Straight Connector 7">
              <a:extLst>
                <a:ext uri="{FF2B5EF4-FFF2-40B4-BE49-F238E27FC236}">
                  <a16:creationId xmlns:a16="http://schemas.microsoft.com/office/drawing/2014/main" id="{C716394B-D257-13E0-5EA4-E75DD82999E3}"/>
                </a:ext>
              </a:extLst>
            </p:cNvPr>
            <p:cNvCxnSpPr>
              <a:endCxn id="43" idx="0"/>
            </p:cNvCxnSpPr>
            <p:nvPr/>
          </p:nvCxnSpPr>
          <p:spPr>
            <a:xfrm flipV="1">
              <a:off x="1030514" y="3618903"/>
              <a:ext cx="3279623" cy="8083"/>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13" name="Group 12">
            <a:extLst>
              <a:ext uri="{FF2B5EF4-FFF2-40B4-BE49-F238E27FC236}">
                <a16:creationId xmlns:a16="http://schemas.microsoft.com/office/drawing/2014/main" id="{CC16F40D-B2FD-C73E-0AFB-7E29F130E324}"/>
              </a:ext>
            </a:extLst>
          </p:cNvPr>
          <p:cNvGrpSpPr/>
          <p:nvPr/>
        </p:nvGrpSpPr>
        <p:grpSpPr>
          <a:xfrm>
            <a:off x="893256" y="4864768"/>
            <a:ext cx="6423414" cy="1607106"/>
            <a:chOff x="893256" y="4864768"/>
            <a:chExt cx="6423414" cy="1607106"/>
          </a:xfrm>
        </p:grpSpPr>
        <p:sp>
          <p:nvSpPr>
            <p:cNvPr id="47" name="Textbox">
              <a:extLst>
                <a:ext uri="{FF2B5EF4-FFF2-40B4-BE49-F238E27FC236}">
                  <a16:creationId xmlns:a16="http://schemas.microsoft.com/office/drawing/2014/main" id="{62AD9FE3-04D7-CB9A-186A-A074DB25055E}"/>
                </a:ext>
              </a:extLst>
            </p:cNvPr>
            <p:cNvSpPr txBox="1"/>
            <p:nvPr/>
          </p:nvSpPr>
          <p:spPr>
            <a:xfrm>
              <a:off x="893256" y="4864768"/>
              <a:ext cx="6193043" cy="477054"/>
            </a:xfrm>
            <a:prstGeom prst="rect">
              <a:avLst/>
            </a:prstGeom>
            <a:noFill/>
          </p:spPr>
          <p:txBody>
            <a:bodyPr wrap="square" rtlCol="0" anchor="b" anchorCtr="0"/>
            <a:lstStyle/>
            <a:p>
              <a:pPr lvl="1"/>
              <a:r>
                <a:rPr lang="en-US" sz="2200" dirty="0">
                  <a:solidFill>
                    <a:schemeClr val="tx2"/>
                  </a:solidFill>
                  <a:latin typeface="Arial" panose="020B0604020202020204" pitchFamily="34" charset="0"/>
                  <a:ea typeface="Nirmala Text" panose="020B0502040204020203" pitchFamily="34" charset="0"/>
                  <a:cs typeface="Arial" panose="020B0604020202020204" pitchFamily="34" charset="0"/>
                </a:rPr>
                <a:t>Time Management Benefits</a:t>
              </a:r>
              <a:endParaRPr lang="en-US" sz="2500" i="1" dirty="0">
                <a:solidFill>
                  <a:schemeClr val="tx2"/>
                </a:solidFill>
                <a:latin typeface="Arial" panose="020B0604020202020204" pitchFamily="34" charset="0"/>
                <a:ea typeface="Nirmala Text" panose="020B0502040204020203" pitchFamily="34" charset="0"/>
                <a:cs typeface="Arial" panose="020B0604020202020204" pitchFamily="34" charset="0"/>
              </a:endParaRPr>
            </a:p>
          </p:txBody>
        </p:sp>
        <p:sp>
          <p:nvSpPr>
            <p:cNvPr id="46" name="Textbox">
              <a:extLst>
                <a:ext uri="{FF2B5EF4-FFF2-40B4-BE49-F238E27FC236}">
                  <a16:creationId xmlns:a16="http://schemas.microsoft.com/office/drawing/2014/main" id="{5BBB8C6E-0B93-C9C2-666A-B392478F6C5E}"/>
                </a:ext>
              </a:extLst>
            </p:cNvPr>
            <p:cNvSpPr txBox="1"/>
            <p:nvPr/>
          </p:nvSpPr>
          <p:spPr>
            <a:xfrm>
              <a:off x="1789919" y="5353363"/>
              <a:ext cx="5526751" cy="1118511"/>
            </a:xfrm>
            <a:prstGeom prst="rect">
              <a:avLst/>
            </a:prstGeom>
            <a:noFill/>
          </p:spPr>
          <p:txBody>
            <a:bodyPr wrap="square" rtlCol="0">
              <a:spAutoFit/>
            </a:bodyPr>
            <a:lstStyle/>
            <a:p>
              <a:r>
                <a:rPr lang="en-US" sz="1600" dirty="0">
                  <a:ln w="15875">
                    <a:noFill/>
                    <a:round/>
                  </a:ln>
                  <a:solidFill>
                    <a:schemeClr val="tx2"/>
                  </a:solidFill>
                  <a:latin typeface="Arial" panose="020B0604020202020204" pitchFamily="34" charset="0"/>
                  <a:ea typeface="Nirmala Text" panose="020B0502040204020203" pitchFamily="34" charset="0"/>
                  <a:cs typeface="Arial" panose="020B0604020202020204" pitchFamily="34" charset="0"/>
                </a:rPr>
                <a:t>A well-structured agenda allows for better time management by allocating specific times for each topic, ensuring meetings run smoothly.</a:t>
              </a:r>
            </a:p>
          </p:txBody>
        </p:sp>
        <p:cxnSp>
          <p:nvCxnSpPr>
            <p:cNvPr id="10" name="Straight Connector 9">
              <a:extLst>
                <a:ext uri="{FF2B5EF4-FFF2-40B4-BE49-F238E27FC236}">
                  <a16:creationId xmlns:a16="http://schemas.microsoft.com/office/drawing/2014/main" id="{68D63EA8-F330-19A7-BF70-ADEFA333F3E2}"/>
                </a:ext>
              </a:extLst>
            </p:cNvPr>
            <p:cNvCxnSpPr/>
            <p:nvPr/>
          </p:nvCxnSpPr>
          <p:spPr>
            <a:xfrm>
              <a:off x="1428720" y="5341822"/>
              <a:ext cx="3254052" cy="0"/>
            </a:xfrm>
            <a:prstGeom prst="line">
              <a:avLst/>
            </a:prstGeom>
          </p:spPr>
          <p:style>
            <a:lnRef idx="3">
              <a:schemeClr val="accent5"/>
            </a:lnRef>
            <a:fillRef idx="0">
              <a:schemeClr val="accent5"/>
            </a:fillRef>
            <a:effectRef idx="2">
              <a:schemeClr val="accent5"/>
            </a:effectRef>
            <a:fontRef idx="minor">
              <a:schemeClr val="tx1"/>
            </a:fontRef>
          </p:style>
        </p:cxnSp>
      </p:grpSp>
    </p:spTree>
    <p:extLst>
      <p:ext uri="{BB962C8B-B14F-4D97-AF65-F5344CB8AC3E}">
        <p14:creationId xmlns:p14="http://schemas.microsoft.com/office/powerpoint/2010/main" val="419364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700"/>
                                        <p:tgtEl>
                                          <p:spTgt spid="4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1700"/>
                                        <p:tgtEl>
                                          <p:spTgt spid="4"/>
                                        </p:tgtEl>
                                      </p:cBhvr>
                                    </p:animEffect>
                                  </p:childTnLst>
                                </p:cTn>
                              </p:par>
                              <p:par>
                                <p:cTn id="11" presetID="2" presetClass="entr" presetSubtype="6" decel="41000" fill="hold" nodeType="withEffect">
                                  <p:stCondLst>
                                    <p:cond delay="20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1500" fill="hold"/>
                                        <p:tgtEl>
                                          <p:spTgt spid="64"/>
                                        </p:tgtEl>
                                        <p:attrNameLst>
                                          <p:attrName>ppt_x</p:attrName>
                                        </p:attrNameLst>
                                      </p:cBhvr>
                                      <p:tavLst>
                                        <p:tav tm="0">
                                          <p:val>
                                            <p:strVal val="1+#ppt_w/2"/>
                                          </p:val>
                                        </p:tav>
                                        <p:tav tm="100000">
                                          <p:val>
                                            <p:strVal val="#ppt_x"/>
                                          </p:val>
                                        </p:tav>
                                      </p:tavLst>
                                    </p:anim>
                                    <p:anim calcmode="lin" valueType="num">
                                      <p:cBhvr additive="base">
                                        <p:cTn id="14" dur="1500" fill="hold"/>
                                        <p:tgtEl>
                                          <p:spTgt spid="6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300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tx1">
                <a:lumMod val="85000"/>
                <a:lumOff val="15000"/>
              </a:schemeClr>
            </a:gs>
            <a:gs pos="0">
              <a:schemeClr val="tx1">
                <a:lumMod val="95000"/>
                <a:lumOff val="5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F347F4-E01D-EE98-5ABB-4EB52AB67126}"/>
              </a:ext>
            </a:extLst>
          </p:cNvPr>
          <p:cNvSpPr/>
          <p:nvPr/>
        </p:nvSpPr>
        <p:spPr>
          <a:xfrm>
            <a:off x="-30606" y="-4888"/>
            <a:ext cx="12222606" cy="6862888"/>
          </a:xfrm>
          <a:prstGeom prst="rect">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Rubik"/>
              <a:ea typeface="+mn-ea"/>
              <a:cs typeface="+mn-cs"/>
            </a:endParaRPr>
          </a:p>
        </p:txBody>
      </p:sp>
      <p:cxnSp>
        <p:nvCxnSpPr>
          <p:cNvPr id="3" name="Straight Connector 2">
            <a:extLst>
              <a:ext uri="{FF2B5EF4-FFF2-40B4-BE49-F238E27FC236}">
                <a16:creationId xmlns:a16="http://schemas.microsoft.com/office/drawing/2014/main" id="{0E801C79-BDF9-3B91-8247-BB864EB8B8CA}"/>
              </a:ext>
            </a:extLst>
          </p:cNvPr>
          <p:cNvCxnSpPr>
            <a:cxnSpLocks/>
          </p:cNvCxnSpPr>
          <p:nvPr/>
        </p:nvCxnSpPr>
        <p:spPr>
          <a:xfrm>
            <a:off x="5018669" y="933771"/>
            <a:ext cx="0" cy="4990455"/>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Freeform: Shape 4">
            <a:extLst>
              <a:ext uri="{FF2B5EF4-FFF2-40B4-BE49-F238E27FC236}">
                <a16:creationId xmlns:a16="http://schemas.microsoft.com/office/drawing/2014/main" id="{B855339D-EBA0-9AD8-C6F1-461CE37ED5D2}"/>
              </a:ext>
            </a:extLst>
          </p:cNvPr>
          <p:cNvSpPr/>
          <p:nvPr/>
        </p:nvSpPr>
        <p:spPr>
          <a:xfrm>
            <a:off x="-50459" y="5085749"/>
            <a:ext cx="1177907" cy="1772250"/>
          </a:xfrm>
          <a:custGeom>
            <a:avLst/>
            <a:gdLst>
              <a:gd name="connsiteX0" fmla="*/ 0 w 1177907"/>
              <a:gd name="connsiteY0" fmla="*/ 0 h 1772250"/>
              <a:gd name="connsiteX1" fmla="*/ 34600 w 1177907"/>
              <a:gd name="connsiteY1" fmla="*/ 63 h 1772250"/>
              <a:gd name="connsiteX2" fmla="*/ 1177907 w 1177907"/>
              <a:gd name="connsiteY2" fmla="*/ 1772250 h 1772250"/>
              <a:gd name="connsiteX3" fmla="*/ 0 w 1177907"/>
              <a:gd name="connsiteY3" fmla="*/ 1772250 h 1772250"/>
            </a:gdLst>
            <a:ahLst/>
            <a:cxnLst>
              <a:cxn ang="0">
                <a:pos x="connsiteX0" y="connsiteY0"/>
              </a:cxn>
              <a:cxn ang="0">
                <a:pos x="connsiteX1" y="connsiteY1"/>
              </a:cxn>
              <a:cxn ang="0">
                <a:pos x="connsiteX2" y="connsiteY2"/>
              </a:cxn>
              <a:cxn ang="0">
                <a:pos x="connsiteX3" y="connsiteY3"/>
              </a:cxn>
            </a:cxnLst>
            <a:rect l="l" t="t" r="r" b="b"/>
            <a:pathLst>
              <a:path w="1177907" h="1772250">
                <a:moveTo>
                  <a:pt x="0" y="0"/>
                </a:moveTo>
                <a:lnTo>
                  <a:pt x="34600" y="63"/>
                </a:lnTo>
                <a:lnTo>
                  <a:pt x="1177907" y="1772250"/>
                </a:lnTo>
                <a:lnTo>
                  <a:pt x="0" y="17722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6" name="Freeform: Shape 5">
            <a:extLst>
              <a:ext uri="{FF2B5EF4-FFF2-40B4-BE49-F238E27FC236}">
                <a16:creationId xmlns:a16="http://schemas.microsoft.com/office/drawing/2014/main" id="{2BE60F53-F501-92D9-7D66-70B86B5CC23B}"/>
              </a:ext>
            </a:extLst>
          </p:cNvPr>
          <p:cNvSpPr/>
          <p:nvPr/>
        </p:nvSpPr>
        <p:spPr>
          <a:xfrm flipV="1">
            <a:off x="-30606" y="0"/>
            <a:ext cx="1177907" cy="1772250"/>
          </a:xfrm>
          <a:custGeom>
            <a:avLst/>
            <a:gdLst>
              <a:gd name="connsiteX0" fmla="*/ 0 w 1177907"/>
              <a:gd name="connsiteY0" fmla="*/ 0 h 1772250"/>
              <a:gd name="connsiteX1" fmla="*/ 34600 w 1177907"/>
              <a:gd name="connsiteY1" fmla="*/ 63 h 1772250"/>
              <a:gd name="connsiteX2" fmla="*/ 1177907 w 1177907"/>
              <a:gd name="connsiteY2" fmla="*/ 1772250 h 1772250"/>
              <a:gd name="connsiteX3" fmla="*/ 0 w 1177907"/>
              <a:gd name="connsiteY3" fmla="*/ 1772250 h 1772250"/>
            </a:gdLst>
            <a:ahLst/>
            <a:cxnLst>
              <a:cxn ang="0">
                <a:pos x="connsiteX0" y="connsiteY0"/>
              </a:cxn>
              <a:cxn ang="0">
                <a:pos x="connsiteX1" y="connsiteY1"/>
              </a:cxn>
              <a:cxn ang="0">
                <a:pos x="connsiteX2" y="connsiteY2"/>
              </a:cxn>
              <a:cxn ang="0">
                <a:pos x="connsiteX3" y="connsiteY3"/>
              </a:cxn>
            </a:cxnLst>
            <a:rect l="l" t="t" r="r" b="b"/>
            <a:pathLst>
              <a:path w="1177907" h="1772250">
                <a:moveTo>
                  <a:pt x="0" y="0"/>
                </a:moveTo>
                <a:lnTo>
                  <a:pt x="34600" y="63"/>
                </a:lnTo>
                <a:lnTo>
                  <a:pt x="1177907" y="1772250"/>
                </a:lnTo>
                <a:lnTo>
                  <a:pt x="0" y="17722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p>
        </p:txBody>
      </p:sp>
      <p:sp>
        <p:nvSpPr>
          <p:cNvPr id="58" name="1">
            <a:extLst>
              <a:ext uri="{FF2B5EF4-FFF2-40B4-BE49-F238E27FC236}">
                <a16:creationId xmlns:a16="http://schemas.microsoft.com/office/drawing/2014/main" id="{3A8C42F8-E95F-2D81-E629-070D56FACC7B}"/>
              </a:ext>
            </a:extLst>
          </p:cNvPr>
          <p:cNvSpPr txBox="1">
            <a:spLocks/>
          </p:cNvSpPr>
          <p:nvPr/>
        </p:nvSpPr>
        <p:spPr>
          <a:xfrm>
            <a:off x="337235" y="1360599"/>
            <a:ext cx="4319451" cy="4136801"/>
          </a:xfrm>
          <a:prstGeom prst="rect">
            <a:avLst/>
          </a:prstGeom>
        </p:spPr>
        <p:txBody>
          <a:bodyPr vert="horz" lIns="60960" tIns="30480" rIns="60960" bIns="30480" rtlCol="0" anchor="ctr" anchorCtr="0"/>
          <a:lstStyle>
            <a:lvl1pPr algn="ctr" defTabSz="1371600" rtl="0" eaLnBrk="1" latinLnBrk="0" hangingPunct="1">
              <a:lnSpc>
                <a:spcPct val="83000"/>
              </a:lnSpc>
              <a:spcBef>
                <a:spcPct val="0"/>
              </a:spcBef>
              <a:buNone/>
              <a:defRPr lang="en-US" sz="10200" b="0" i="0" kern="1200" cap="all" spc="-150" baseline="0" dirty="0">
                <a:solidFill>
                  <a:schemeClr val="tx1">
                    <a:lumMod val="85000"/>
                    <a:lumOff val="15000"/>
                  </a:schemeClr>
                </a:solidFill>
                <a:effectLst/>
                <a:latin typeface="+mj-lt"/>
                <a:ea typeface="+mn-ea"/>
                <a:cs typeface="+mn-cs"/>
              </a:defRPr>
            </a:lvl1pPr>
          </a:lstStyle>
          <a:p>
            <a:pPr algn="r">
              <a:lnSpc>
                <a:spcPts val="5334"/>
              </a:lnSpc>
            </a:pPr>
            <a:r>
              <a:rPr lang="en-US" sz="4800" b="1" spc="0" dirty="0">
                <a:solidFill>
                  <a:schemeClr val="accent2">
                    <a:lumMod val="75000"/>
                  </a:schemeClr>
                </a:solidFill>
                <a:latin typeface="+mn-lt"/>
                <a:cs typeface="Arial" panose="020B0604020202020204" pitchFamily="34" charset="0"/>
              </a:rPr>
              <a:t>Conducting Business Through Motions</a:t>
            </a:r>
            <a:endParaRPr lang="en-US" sz="4800" spc="0" dirty="0">
              <a:solidFill>
                <a:schemeClr val="accent2">
                  <a:lumMod val="75000"/>
                </a:schemeClr>
              </a:solidFill>
              <a:latin typeface="+mn-lt"/>
              <a:cs typeface="Arial" panose="020B0604020202020204" pitchFamily="34" charset="0"/>
            </a:endParaRPr>
          </a:p>
        </p:txBody>
      </p:sp>
      <p:sp>
        <p:nvSpPr>
          <p:cNvPr id="190" name="2">
            <a:extLst>
              <a:ext uri="{FF2B5EF4-FFF2-40B4-BE49-F238E27FC236}">
                <a16:creationId xmlns:a16="http://schemas.microsoft.com/office/drawing/2014/main" id="{3536000D-A3FD-4439-B490-43236EFF8122}"/>
              </a:ext>
            </a:extLst>
          </p:cNvPr>
          <p:cNvSpPr txBox="1"/>
          <p:nvPr/>
        </p:nvSpPr>
        <p:spPr>
          <a:xfrm>
            <a:off x="5476035" y="751344"/>
            <a:ext cx="5448300" cy="5355312"/>
          </a:xfrm>
          <a:prstGeom prst="rect">
            <a:avLst/>
          </a:prstGeom>
          <a:noFill/>
          <a:ln>
            <a:noFill/>
          </a:ln>
        </p:spPr>
        <p:txBody>
          <a:bodyPr wrap="square" rtlCol="0" anchor="ctr" anchorCtr="0"/>
          <a:lstStyle/>
          <a:p>
            <a:r>
              <a:rPr lang="en-US" sz="1700" dirty="0">
                <a:ln w="19050">
                  <a:noFill/>
                  <a:round/>
                </a:ln>
                <a:solidFill>
                  <a:schemeClr val="bg2"/>
                </a:solidFill>
                <a:ea typeface="Roboto Light" panose="02000000000000000000" pitchFamily="2" charset="0"/>
                <a:cs typeface="Arial" panose="020B0604020202020204" pitchFamily="34" charset="0"/>
              </a:rPr>
              <a:t>Motions are essential for structured decision-making in meetings, guiding the process through formal proposals.</a:t>
            </a:r>
          </a:p>
          <a:p>
            <a:endParaRPr lang="en-US" dirty="0">
              <a:ln w="19050">
                <a:noFill/>
                <a:round/>
              </a:ln>
              <a:solidFill>
                <a:schemeClr val="bg2"/>
              </a:solidFill>
              <a:ea typeface="Roboto Light" panose="02000000000000000000" pitchFamily="2" charset="0"/>
              <a:cs typeface="Arial" panose="020B0604020202020204" pitchFamily="34" charset="0"/>
            </a:endParaRPr>
          </a:p>
          <a:p>
            <a:r>
              <a:rPr lang="en-US" sz="1700" dirty="0">
                <a:ln w="19050">
                  <a:noFill/>
                  <a:round/>
                </a:ln>
                <a:solidFill>
                  <a:schemeClr val="bg2"/>
                </a:solidFill>
                <a:ea typeface="Roboto Light" panose="02000000000000000000" pitchFamily="2" charset="0"/>
                <a:cs typeface="Arial" panose="020B0604020202020204" pitchFamily="34" charset="0"/>
              </a:rPr>
              <a:t>A motion must be made, seconded, and clearly stated by the chair to ensure clarity and understanding among members.</a:t>
            </a:r>
          </a:p>
          <a:p>
            <a:endParaRPr lang="en-US" dirty="0">
              <a:ln w="19050">
                <a:noFill/>
                <a:round/>
              </a:ln>
              <a:solidFill>
                <a:schemeClr val="bg2"/>
              </a:solidFill>
              <a:ea typeface="Roboto Light" panose="02000000000000000000" pitchFamily="2" charset="0"/>
              <a:cs typeface="Arial" panose="020B0604020202020204" pitchFamily="34" charset="0"/>
            </a:endParaRPr>
          </a:p>
          <a:p>
            <a:r>
              <a:rPr lang="en-US" sz="1700" dirty="0">
                <a:ln w="19050">
                  <a:noFill/>
                  <a:round/>
                </a:ln>
                <a:solidFill>
                  <a:schemeClr val="bg2"/>
                </a:solidFill>
                <a:ea typeface="Roboto Light" panose="02000000000000000000" pitchFamily="2" charset="0"/>
                <a:cs typeface="Arial" panose="020B0604020202020204" pitchFamily="34" charset="0"/>
              </a:rPr>
              <a:t>Members engage in discussion on the motion before proceeding to a vote, ensuring all perspectives are considered.</a:t>
            </a:r>
          </a:p>
          <a:p>
            <a:endParaRPr lang="en-US" dirty="0">
              <a:ln w="19050">
                <a:noFill/>
                <a:round/>
              </a:ln>
              <a:solidFill>
                <a:schemeClr val="bg2"/>
              </a:solidFill>
              <a:ea typeface="Roboto Light" panose="02000000000000000000" pitchFamily="2" charset="0"/>
              <a:cs typeface="Arial" panose="020B0604020202020204" pitchFamily="34" charset="0"/>
            </a:endParaRPr>
          </a:p>
          <a:p>
            <a:r>
              <a:rPr lang="en-US" sz="1700" dirty="0">
                <a:ln w="19050">
                  <a:noFill/>
                  <a:round/>
                </a:ln>
                <a:solidFill>
                  <a:schemeClr val="bg2"/>
                </a:solidFill>
                <a:ea typeface="Roboto Light" panose="02000000000000000000" pitchFamily="2" charset="0"/>
                <a:cs typeface="Arial" panose="020B0604020202020204" pitchFamily="34" charset="0"/>
              </a:rPr>
              <a:t>Various voting methods, including voice, show of hands, and ballot votes, provide flexibility and inclusivity in decision-making.</a:t>
            </a:r>
          </a:p>
        </p:txBody>
      </p:sp>
      <p:cxnSp>
        <p:nvCxnSpPr>
          <p:cNvPr id="7" name="Straight Connector 6">
            <a:extLst>
              <a:ext uri="{FF2B5EF4-FFF2-40B4-BE49-F238E27FC236}">
                <a16:creationId xmlns:a16="http://schemas.microsoft.com/office/drawing/2014/main" id="{C1F31081-0606-83E0-12B7-43B9E3B4DED5}"/>
              </a:ext>
            </a:extLst>
          </p:cNvPr>
          <p:cNvCxnSpPr/>
          <p:nvPr/>
        </p:nvCxnSpPr>
        <p:spPr>
          <a:xfrm>
            <a:off x="5682343" y="2358571"/>
            <a:ext cx="48332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93D73B87-B76D-E88D-92E5-A6C764528426}"/>
              </a:ext>
            </a:extLst>
          </p:cNvPr>
          <p:cNvCxnSpPr/>
          <p:nvPr/>
        </p:nvCxnSpPr>
        <p:spPr>
          <a:xfrm>
            <a:off x="5682343" y="3429000"/>
            <a:ext cx="48332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BA853EF-8D19-CB02-6303-B807346E9F46}"/>
              </a:ext>
            </a:extLst>
          </p:cNvPr>
          <p:cNvCxnSpPr/>
          <p:nvPr/>
        </p:nvCxnSpPr>
        <p:spPr>
          <a:xfrm>
            <a:off x="5602514" y="4503057"/>
            <a:ext cx="48332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33EA885-E1D8-5959-D41C-A07449E307A9}"/>
              </a:ext>
            </a:extLst>
          </p:cNvPr>
          <p:cNvCxnSpPr/>
          <p:nvPr/>
        </p:nvCxnSpPr>
        <p:spPr>
          <a:xfrm>
            <a:off x="5602514" y="1226457"/>
            <a:ext cx="48332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753CBAD-C6F7-B735-5380-8ED4D1CE0C52}"/>
              </a:ext>
            </a:extLst>
          </p:cNvPr>
          <p:cNvCxnSpPr/>
          <p:nvPr/>
        </p:nvCxnSpPr>
        <p:spPr>
          <a:xfrm>
            <a:off x="5602514" y="5620657"/>
            <a:ext cx="483325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012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0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1900"/>
                                        <p:tgtEl>
                                          <p:spTgt spid="58"/>
                                        </p:tgtEl>
                                      </p:cBhvr>
                                    </p:animEffect>
                                    <p:anim calcmode="lin" valueType="num">
                                      <p:cBhvr>
                                        <p:cTn id="11" dur="1900" fill="hold"/>
                                        <p:tgtEl>
                                          <p:spTgt spid="58"/>
                                        </p:tgtEl>
                                        <p:attrNameLst>
                                          <p:attrName>ppt_x</p:attrName>
                                        </p:attrNameLst>
                                      </p:cBhvr>
                                      <p:tavLst>
                                        <p:tav tm="0">
                                          <p:val>
                                            <p:strVal val="#ppt_x"/>
                                          </p:val>
                                        </p:tav>
                                        <p:tav tm="100000">
                                          <p:val>
                                            <p:strVal val="#ppt_x"/>
                                          </p:val>
                                        </p:tav>
                                      </p:tavLst>
                                    </p:anim>
                                    <p:anim calcmode="lin" valueType="num">
                                      <p:cBhvr>
                                        <p:cTn id="12" dur="1900" fill="hold"/>
                                        <p:tgtEl>
                                          <p:spTgt spid="58"/>
                                        </p:tgtEl>
                                        <p:attrNameLst>
                                          <p:attrName>ppt_y</p:attrName>
                                        </p:attrNameLst>
                                      </p:cBhvr>
                                      <p:tavLst>
                                        <p:tav tm="0">
                                          <p:val>
                                            <p:strVal val="#ppt_y+.1"/>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0"/>
                                        </p:tgtEl>
                                        <p:attrNameLst>
                                          <p:attrName>style.visibility</p:attrName>
                                        </p:attrNameLst>
                                      </p:cBhvr>
                                      <p:to>
                                        <p:strVal val="visible"/>
                                      </p:to>
                                    </p:set>
                                    <p:anim calcmode="lin" valueType="num">
                                      <p:cBhvr additive="base">
                                        <p:cTn id="15" dur="500" fill="hold"/>
                                        <p:tgtEl>
                                          <p:spTgt spid="190"/>
                                        </p:tgtEl>
                                        <p:attrNameLst>
                                          <p:attrName>ppt_x</p:attrName>
                                        </p:attrNameLst>
                                      </p:cBhvr>
                                      <p:tavLst>
                                        <p:tav tm="0">
                                          <p:val>
                                            <p:strVal val="#ppt_x"/>
                                          </p:val>
                                        </p:tav>
                                        <p:tav tm="100000">
                                          <p:val>
                                            <p:strVal val="#ppt_x"/>
                                          </p:val>
                                        </p:tav>
                                      </p:tavLst>
                                    </p:anim>
                                    <p:anim calcmode="lin" valueType="num">
                                      <p:cBhvr additive="base">
                                        <p:cTn id="16" dur="500" fill="hold"/>
                                        <p:tgtEl>
                                          <p:spTgt spid="19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12716-E430-62ED-0663-52B6D8539AC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FD16D3A-8EA3-CB27-A0F1-377491C012CA}"/>
              </a:ext>
            </a:extLst>
          </p:cNvPr>
          <p:cNvSpPr/>
          <p:nvPr/>
        </p:nvSpPr>
        <p:spPr>
          <a:xfrm>
            <a:off x="4811" y="-59403"/>
            <a:ext cx="12192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a:extLst>
              <a:ext uri="{FF2B5EF4-FFF2-40B4-BE49-F238E27FC236}">
                <a16:creationId xmlns:a16="http://schemas.microsoft.com/office/drawing/2014/main" id="{EBE58841-70EF-D243-B4B2-A992E9D3BBDB}"/>
              </a:ext>
            </a:extLst>
          </p:cNvPr>
          <p:cNvSpPr/>
          <p:nvPr/>
        </p:nvSpPr>
        <p:spPr>
          <a:xfrm>
            <a:off x="2774957" y="5812193"/>
            <a:ext cx="3068311" cy="1062951"/>
          </a:xfrm>
          <a:custGeom>
            <a:avLst/>
            <a:gdLst>
              <a:gd name="connsiteX0" fmla="*/ 1534155 w 3068311"/>
              <a:gd name="connsiteY0" fmla="*/ 0 h 1062951"/>
              <a:gd name="connsiteX1" fmla="*/ 3044920 w 3068311"/>
              <a:gd name="connsiteY1" fmla="*/ 988564 h 1062951"/>
              <a:gd name="connsiteX2" fmla="*/ 3068311 w 3068311"/>
              <a:gd name="connsiteY2" fmla="*/ 1062951 h 1062951"/>
              <a:gd name="connsiteX3" fmla="*/ 2233151 w 3068311"/>
              <a:gd name="connsiteY3" fmla="*/ 1062951 h 1062951"/>
              <a:gd name="connsiteX4" fmla="*/ 2174315 w 3068311"/>
              <a:gd name="connsiteY4" fmla="*/ 993298 h 1062951"/>
              <a:gd name="connsiteX5" fmla="*/ 1534155 w 3068311"/>
              <a:gd name="connsiteY5" fmla="*/ 734292 h 1062951"/>
              <a:gd name="connsiteX6" fmla="*/ 893995 w 3068311"/>
              <a:gd name="connsiteY6" fmla="*/ 993298 h 1062951"/>
              <a:gd name="connsiteX7" fmla="*/ 835160 w 3068311"/>
              <a:gd name="connsiteY7" fmla="*/ 1062951 h 1062951"/>
              <a:gd name="connsiteX8" fmla="*/ 0 w 3068311"/>
              <a:gd name="connsiteY8" fmla="*/ 1062951 h 1062951"/>
              <a:gd name="connsiteX9" fmla="*/ 23390 w 3068311"/>
              <a:gd name="connsiteY9" fmla="*/ 988564 h 1062951"/>
              <a:gd name="connsiteX10" fmla="*/ 1534155 w 3068311"/>
              <a:gd name="connsiteY10" fmla="*/ 0 h 106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8311" h="1062951">
                <a:moveTo>
                  <a:pt x="1534155" y="0"/>
                </a:moveTo>
                <a:cubicBezTo>
                  <a:pt x="2213306" y="0"/>
                  <a:pt x="2796013" y="407627"/>
                  <a:pt x="3044920" y="988564"/>
                </a:cubicBezTo>
                <a:lnTo>
                  <a:pt x="3068311" y="1062951"/>
                </a:lnTo>
                <a:lnTo>
                  <a:pt x="2233151" y="1062951"/>
                </a:lnTo>
                <a:lnTo>
                  <a:pt x="2174315" y="993298"/>
                </a:lnTo>
                <a:cubicBezTo>
                  <a:pt x="2010484" y="833271"/>
                  <a:pt x="1784153" y="734292"/>
                  <a:pt x="1534155" y="734292"/>
                </a:cubicBezTo>
                <a:cubicBezTo>
                  <a:pt x="1284157" y="734292"/>
                  <a:pt x="1057827" y="833271"/>
                  <a:pt x="893995" y="993298"/>
                </a:cubicBezTo>
                <a:lnTo>
                  <a:pt x="835160" y="1062951"/>
                </a:lnTo>
                <a:lnTo>
                  <a:pt x="0" y="1062951"/>
                </a:lnTo>
                <a:lnTo>
                  <a:pt x="23390" y="988564"/>
                </a:lnTo>
                <a:cubicBezTo>
                  <a:pt x="272297" y="407627"/>
                  <a:pt x="855005" y="0"/>
                  <a:pt x="1534155" y="0"/>
                </a:cubicBezTo>
                <a:close/>
              </a:path>
            </a:pathLst>
          </a:custGeom>
          <a:solidFill>
            <a:schemeClr val="bg2">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BD3B988F-AE62-CBEC-83A3-EBFC96E7E01C}"/>
              </a:ext>
            </a:extLst>
          </p:cNvPr>
          <p:cNvSpPr/>
          <p:nvPr/>
        </p:nvSpPr>
        <p:spPr>
          <a:xfrm>
            <a:off x="6480052" y="-59403"/>
            <a:ext cx="3268139" cy="1510207"/>
          </a:xfrm>
          <a:custGeom>
            <a:avLst/>
            <a:gdLst>
              <a:gd name="connsiteX0" fmla="*/ 0 w 3268139"/>
              <a:gd name="connsiteY0" fmla="*/ 0 h 1510207"/>
              <a:gd name="connsiteX1" fmla="*/ 720148 w 3268139"/>
              <a:gd name="connsiteY1" fmla="*/ 0 h 1510207"/>
              <a:gd name="connsiteX2" fmla="*/ 727762 w 3268139"/>
              <a:gd name="connsiteY2" fmla="*/ 73817 h 1510207"/>
              <a:gd name="connsiteX3" fmla="*/ 1634069 w 3268139"/>
              <a:gd name="connsiteY3" fmla="*/ 795695 h 1510207"/>
              <a:gd name="connsiteX4" fmla="*/ 2540376 w 3268139"/>
              <a:gd name="connsiteY4" fmla="*/ 73817 h 1510207"/>
              <a:gd name="connsiteX5" fmla="*/ 2547991 w 3268139"/>
              <a:gd name="connsiteY5" fmla="*/ 0 h 1510207"/>
              <a:gd name="connsiteX6" fmla="*/ 3268139 w 3268139"/>
              <a:gd name="connsiteY6" fmla="*/ 0 h 1510207"/>
              <a:gd name="connsiteX7" fmla="*/ 3265218 w 3268139"/>
              <a:gd name="connsiteY7" fmla="*/ 57105 h 1510207"/>
              <a:gd name="connsiteX8" fmla="*/ 1634069 w 3268139"/>
              <a:gd name="connsiteY8" fmla="*/ 1510207 h 1510207"/>
              <a:gd name="connsiteX9" fmla="*/ 2921 w 3268139"/>
              <a:gd name="connsiteY9" fmla="*/ 57105 h 151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8139" h="1510207">
                <a:moveTo>
                  <a:pt x="0" y="0"/>
                </a:moveTo>
                <a:lnTo>
                  <a:pt x="720148" y="0"/>
                </a:lnTo>
                <a:lnTo>
                  <a:pt x="727762" y="73817"/>
                </a:lnTo>
                <a:cubicBezTo>
                  <a:pt x="814024" y="485792"/>
                  <a:pt x="1187014" y="795695"/>
                  <a:pt x="1634069" y="795695"/>
                </a:cubicBezTo>
                <a:cubicBezTo>
                  <a:pt x="2081124" y="795695"/>
                  <a:pt x="2454114" y="485792"/>
                  <a:pt x="2540376" y="73817"/>
                </a:cubicBezTo>
                <a:lnTo>
                  <a:pt x="2547991" y="0"/>
                </a:lnTo>
                <a:lnTo>
                  <a:pt x="3268139" y="0"/>
                </a:lnTo>
                <a:lnTo>
                  <a:pt x="3265218" y="57105"/>
                </a:lnTo>
                <a:cubicBezTo>
                  <a:pt x="3181253" y="873291"/>
                  <a:pt x="2483007" y="1510207"/>
                  <a:pt x="1634069" y="1510207"/>
                </a:cubicBezTo>
                <a:cubicBezTo>
                  <a:pt x="785131" y="1510207"/>
                  <a:pt x="86885" y="873291"/>
                  <a:pt x="2921" y="57105"/>
                </a:cubicBezTo>
                <a:close/>
              </a:path>
            </a:pathLst>
          </a:custGeom>
          <a:solidFill>
            <a:schemeClr val="accent1">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Oval 39">
            <a:extLst>
              <a:ext uri="{FF2B5EF4-FFF2-40B4-BE49-F238E27FC236}">
                <a16:creationId xmlns:a16="http://schemas.microsoft.com/office/drawing/2014/main" id="{D716BA3D-21A3-7117-D634-001F557F6009}"/>
              </a:ext>
            </a:extLst>
          </p:cNvPr>
          <p:cNvSpPr/>
          <p:nvPr/>
        </p:nvSpPr>
        <p:spPr>
          <a:xfrm>
            <a:off x="1127839" y="3942469"/>
            <a:ext cx="1972562" cy="2007227"/>
          </a:xfrm>
          <a:prstGeom prst="ellipse">
            <a:avLst/>
          </a:prstGeom>
          <a:solidFill>
            <a:schemeClr val="bg2">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78E335E-D9FD-3577-214C-74FA3C70FEFF}"/>
              </a:ext>
            </a:extLst>
          </p:cNvPr>
          <p:cNvSpPr/>
          <p:nvPr/>
        </p:nvSpPr>
        <p:spPr>
          <a:xfrm rot="8210600">
            <a:off x="9454517" y="4583238"/>
            <a:ext cx="3021940" cy="2903571"/>
          </a:xfrm>
          <a:custGeom>
            <a:avLst/>
            <a:gdLst>
              <a:gd name="connsiteX0" fmla="*/ 448785 w 3021940"/>
              <a:gd name="connsiteY0" fmla="*/ 2451866 h 2903571"/>
              <a:gd name="connsiteX1" fmla="*/ 0 w 3021940"/>
              <a:gd name="connsiteY1" fmla="*/ 1361353 h 2903571"/>
              <a:gd name="connsiteX2" fmla="*/ 7459 w 3021940"/>
              <a:gd name="connsiteY2" fmla="*/ 1262132 h 2903571"/>
              <a:gd name="connsiteX3" fmla="*/ 1190884 w 3021940"/>
              <a:gd name="connsiteY3" fmla="*/ 0 h 2903571"/>
              <a:gd name="connsiteX4" fmla="*/ 3021940 w 3021940"/>
              <a:gd name="connsiteY4" fmla="*/ 1716872 h 2903571"/>
              <a:gd name="connsiteX5" fmla="*/ 2995605 w 3021940"/>
              <a:gd name="connsiteY5" fmla="*/ 1819961 h 2903571"/>
              <a:gd name="connsiteX6" fmla="*/ 1532246 w 3021940"/>
              <a:gd name="connsiteY6" fmla="*/ 2903571 h 2903571"/>
              <a:gd name="connsiteX7" fmla="*/ 448785 w 3021940"/>
              <a:gd name="connsiteY7" fmla="*/ 2451866 h 290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1940" h="2903571">
                <a:moveTo>
                  <a:pt x="448785" y="2451866"/>
                </a:moveTo>
                <a:cubicBezTo>
                  <a:pt x="171502" y="2172779"/>
                  <a:pt x="0" y="1787224"/>
                  <a:pt x="0" y="1361353"/>
                </a:cubicBezTo>
                <a:lnTo>
                  <a:pt x="7459" y="1262132"/>
                </a:lnTo>
                <a:lnTo>
                  <a:pt x="1190884" y="0"/>
                </a:lnTo>
                <a:lnTo>
                  <a:pt x="3021940" y="1716872"/>
                </a:lnTo>
                <a:lnTo>
                  <a:pt x="2995605" y="1819961"/>
                </a:lnTo>
                <a:cubicBezTo>
                  <a:pt x="2801606" y="2447750"/>
                  <a:pt x="2219813" y="2903571"/>
                  <a:pt x="1532246" y="2903571"/>
                </a:cubicBezTo>
                <a:cubicBezTo>
                  <a:pt x="1109128" y="2903571"/>
                  <a:pt x="726066" y="2730952"/>
                  <a:pt x="448785" y="2451866"/>
                </a:cubicBezTo>
                <a:close/>
              </a:path>
            </a:pathLst>
          </a:custGeom>
          <a:solidFill>
            <a:schemeClr val="bg2">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9819E067-4059-4661-005E-EE22AD449445}"/>
              </a:ext>
            </a:extLst>
          </p:cNvPr>
          <p:cNvSpPr/>
          <p:nvPr/>
        </p:nvSpPr>
        <p:spPr>
          <a:xfrm>
            <a:off x="5151365" y="1497003"/>
            <a:ext cx="1889263" cy="5360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74CA01-9E07-165C-683E-C69FD6319B72}"/>
              </a:ext>
            </a:extLst>
          </p:cNvPr>
          <p:cNvSpPr/>
          <p:nvPr/>
        </p:nvSpPr>
        <p:spPr>
          <a:xfrm>
            <a:off x="2672238" y="1497001"/>
            <a:ext cx="1889263" cy="5360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329EBB6-FF10-7500-BD57-12F463C55FA7}"/>
              </a:ext>
            </a:extLst>
          </p:cNvPr>
          <p:cNvSpPr/>
          <p:nvPr/>
        </p:nvSpPr>
        <p:spPr>
          <a:xfrm>
            <a:off x="193112" y="1497000"/>
            <a:ext cx="1889263" cy="5360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AF1166-0EB2-C42F-1058-8395F6C35B15}"/>
              </a:ext>
            </a:extLst>
          </p:cNvPr>
          <p:cNvSpPr/>
          <p:nvPr/>
        </p:nvSpPr>
        <p:spPr>
          <a:xfrm>
            <a:off x="7630490" y="1497002"/>
            <a:ext cx="1889263" cy="5360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E32C47-7AFF-375C-D750-EDEC2F826B32}"/>
              </a:ext>
            </a:extLst>
          </p:cNvPr>
          <p:cNvSpPr/>
          <p:nvPr/>
        </p:nvSpPr>
        <p:spPr>
          <a:xfrm>
            <a:off x="10109617" y="1497003"/>
            <a:ext cx="1889263" cy="5360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A6E30F4-1CCA-C3E4-B3EE-55840EC8C379}"/>
              </a:ext>
            </a:extLst>
          </p:cNvPr>
          <p:cNvSpPr/>
          <p:nvPr/>
        </p:nvSpPr>
        <p:spPr>
          <a:xfrm>
            <a:off x="5399689" y="2069790"/>
            <a:ext cx="1392621" cy="1401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7C1AFE6-554D-8D62-927F-6456B369FDFD}"/>
              </a:ext>
            </a:extLst>
          </p:cNvPr>
          <p:cNvSpPr/>
          <p:nvPr/>
        </p:nvSpPr>
        <p:spPr>
          <a:xfrm>
            <a:off x="7878818" y="2069789"/>
            <a:ext cx="1392621" cy="1401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38BF0F0-C782-31C9-5260-AFABB79C1689}"/>
              </a:ext>
            </a:extLst>
          </p:cNvPr>
          <p:cNvSpPr/>
          <p:nvPr/>
        </p:nvSpPr>
        <p:spPr>
          <a:xfrm>
            <a:off x="2920561" y="2069789"/>
            <a:ext cx="1392621" cy="1401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A8130FE-AA4B-B079-F8CC-4B285CBD5A8E}"/>
              </a:ext>
            </a:extLst>
          </p:cNvPr>
          <p:cNvSpPr/>
          <p:nvPr/>
        </p:nvSpPr>
        <p:spPr>
          <a:xfrm>
            <a:off x="441434" y="2069789"/>
            <a:ext cx="1392621" cy="1401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C05C392-C94D-2956-5236-47E50C348B07}"/>
              </a:ext>
            </a:extLst>
          </p:cNvPr>
          <p:cNvSpPr/>
          <p:nvPr/>
        </p:nvSpPr>
        <p:spPr>
          <a:xfrm>
            <a:off x="10357945" y="2069789"/>
            <a:ext cx="1392621" cy="1401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Placeholder 6">
            <a:extLst>
              <a:ext uri="{FF2B5EF4-FFF2-40B4-BE49-F238E27FC236}">
                <a16:creationId xmlns:a16="http://schemas.microsoft.com/office/drawing/2014/main" id="{739F1AB8-E7AE-DEC1-4385-CA1A75457D45}"/>
              </a:ext>
            </a:extLst>
          </p:cNvPr>
          <p:cNvPicPr>
            <a:picLocks noChangeAspect="1"/>
          </p:cNvPicPr>
          <p:nvPr/>
        </p:nvPicPr>
        <p:blipFill>
          <a:blip r:embed="rId3">
            <a:extLst>
              <a:ext uri="{28A0092B-C50C-407E-A947-70E740481C1C}">
                <a14:useLocalDpi xmlns:a14="http://schemas.microsoft.com/office/drawing/2010/main" val="0"/>
              </a:ext>
            </a:extLst>
          </a:blip>
          <a:srcRect t="372" b="372"/>
          <a:stretch/>
        </p:blipFill>
        <p:spPr>
          <a:xfrm>
            <a:off x="491669" y="2124613"/>
            <a:ext cx="1292151" cy="1292035"/>
          </a:xfrm>
          <a:prstGeom prst="ellipse">
            <a:avLst/>
          </a:prstGeom>
        </p:spPr>
      </p:pic>
      <p:pic>
        <p:nvPicPr>
          <p:cNvPr id="10" name="Picture Placeholder 6">
            <a:extLst>
              <a:ext uri="{FF2B5EF4-FFF2-40B4-BE49-F238E27FC236}">
                <a16:creationId xmlns:a16="http://schemas.microsoft.com/office/drawing/2014/main" id="{0D51563A-058B-8B8A-F657-74A4DB6E4CA7}"/>
              </a:ext>
            </a:extLst>
          </p:cNvPr>
          <p:cNvPicPr>
            <a:picLocks noChangeAspect="1"/>
          </p:cNvPicPr>
          <p:nvPr/>
        </p:nvPicPr>
        <p:blipFill>
          <a:blip r:embed="rId4">
            <a:extLst>
              <a:ext uri="{28A0092B-C50C-407E-A947-70E740481C1C}">
                <a14:useLocalDpi xmlns:a14="http://schemas.microsoft.com/office/drawing/2010/main" val="0"/>
              </a:ext>
            </a:extLst>
          </a:blip>
          <a:srcRect t="4" b="4"/>
          <a:stretch/>
        </p:blipFill>
        <p:spPr>
          <a:xfrm>
            <a:off x="2970796" y="2124613"/>
            <a:ext cx="1292151" cy="1292035"/>
          </a:xfrm>
          <a:prstGeom prst="ellipse">
            <a:avLst/>
          </a:prstGeom>
        </p:spPr>
      </p:pic>
      <p:pic>
        <p:nvPicPr>
          <p:cNvPr id="11" name="Picture Placeholder 6">
            <a:extLst>
              <a:ext uri="{FF2B5EF4-FFF2-40B4-BE49-F238E27FC236}">
                <a16:creationId xmlns:a16="http://schemas.microsoft.com/office/drawing/2014/main" id="{327AD67A-48DF-9302-F446-ECFA57F13DA7}"/>
              </a:ext>
            </a:extLst>
          </p:cNvPr>
          <p:cNvPicPr>
            <a:picLocks noChangeAspect="1"/>
          </p:cNvPicPr>
          <p:nvPr/>
        </p:nvPicPr>
        <p:blipFill>
          <a:blip r:embed="rId5">
            <a:extLst>
              <a:ext uri="{28A0092B-C50C-407E-A947-70E740481C1C}">
                <a14:useLocalDpi xmlns:a14="http://schemas.microsoft.com/office/drawing/2010/main" val="0"/>
              </a:ext>
            </a:extLst>
          </a:blip>
          <a:srcRect t="4" b="4"/>
          <a:stretch/>
        </p:blipFill>
        <p:spPr>
          <a:xfrm>
            <a:off x="5449924" y="2124614"/>
            <a:ext cx="1292151" cy="1292035"/>
          </a:xfrm>
          <a:prstGeom prst="ellipse">
            <a:avLst/>
          </a:prstGeom>
        </p:spPr>
      </p:pic>
      <p:pic>
        <p:nvPicPr>
          <p:cNvPr id="12" name="Picture Placeholder 6">
            <a:extLst>
              <a:ext uri="{FF2B5EF4-FFF2-40B4-BE49-F238E27FC236}">
                <a16:creationId xmlns:a16="http://schemas.microsoft.com/office/drawing/2014/main" id="{9A727636-137E-6CA4-CF08-B31B5E593EA2}"/>
              </a:ext>
            </a:extLst>
          </p:cNvPr>
          <p:cNvPicPr>
            <a:picLocks noChangeAspect="1"/>
          </p:cNvPicPr>
          <p:nvPr/>
        </p:nvPicPr>
        <p:blipFill>
          <a:blip r:embed="rId6">
            <a:extLst>
              <a:ext uri="{28A0092B-C50C-407E-A947-70E740481C1C}">
                <a14:useLocalDpi xmlns:a14="http://schemas.microsoft.com/office/drawing/2010/main" val="0"/>
              </a:ext>
            </a:extLst>
          </a:blip>
          <a:srcRect t="4" b="4"/>
          <a:stretch/>
        </p:blipFill>
        <p:spPr>
          <a:xfrm>
            <a:off x="7929053" y="2124613"/>
            <a:ext cx="1292151" cy="1292035"/>
          </a:xfrm>
          <a:prstGeom prst="ellipse">
            <a:avLst/>
          </a:prstGeom>
        </p:spPr>
      </p:pic>
      <p:pic>
        <p:nvPicPr>
          <p:cNvPr id="14" name="Picture Placeholder 6">
            <a:extLst>
              <a:ext uri="{FF2B5EF4-FFF2-40B4-BE49-F238E27FC236}">
                <a16:creationId xmlns:a16="http://schemas.microsoft.com/office/drawing/2014/main" id="{06B2AED1-6DA0-B479-05A2-F7AA4E3FEE2E}"/>
              </a:ext>
            </a:extLst>
          </p:cNvPr>
          <p:cNvPicPr>
            <a:picLocks noChangeAspect="1"/>
          </p:cNvPicPr>
          <p:nvPr/>
        </p:nvPicPr>
        <p:blipFill>
          <a:blip r:embed="rId7">
            <a:extLst>
              <a:ext uri="{28A0092B-C50C-407E-A947-70E740481C1C}">
                <a14:useLocalDpi xmlns:a14="http://schemas.microsoft.com/office/drawing/2010/main" val="0"/>
              </a:ext>
            </a:extLst>
          </a:blip>
          <a:srcRect t="372" b="372"/>
          <a:stretch/>
        </p:blipFill>
        <p:spPr>
          <a:xfrm>
            <a:off x="10408180" y="2124613"/>
            <a:ext cx="1292151" cy="1292035"/>
          </a:xfrm>
          <a:prstGeom prst="ellipse">
            <a:avLst/>
          </a:prstGeom>
        </p:spPr>
      </p:pic>
      <p:sp>
        <p:nvSpPr>
          <p:cNvPr id="9" name="Title 1">
            <a:extLst>
              <a:ext uri="{FF2B5EF4-FFF2-40B4-BE49-F238E27FC236}">
                <a16:creationId xmlns:a16="http://schemas.microsoft.com/office/drawing/2014/main" id="{22DA5F3C-228C-F610-36F7-C2E4710D8F12}"/>
              </a:ext>
            </a:extLst>
          </p:cNvPr>
          <p:cNvSpPr txBox="1">
            <a:spLocks/>
          </p:cNvSpPr>
          <p:nvPr/>
        </p:nvSpPr>
        <p:spPr>
          <a:xfrm>
            <a:off x="441434" y="506083"/>
            <a:ext cx="6845631" cy="584775"/>
          </a:xfrm>
          <a:prstGeom prst="rect">
            <a:avLst/>
          </a:prstGeom>
        </p:spPr>
        <p:txBody>
          <a:bodyPr anchor="ctr"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US" sz="3200" dirty="0">
                <a:solidFill>
                  <a:schemeClr val="accent2">
                    <a:lumMod val="75000"/>
                  </a:schemeClr>
                </a:solidFill>
              </a:rPr>
              <a:t>Types of Motions</a:t>
            </a:r>
          </a:p>
        </p:txBody>
      </p:sp>
      <p:sp>
        <p:nvSpPr>
          <p:cNvPr id="22" name="Content Placeholder 2">
            <a:extLst>
              <a:ext uri="{FF2B5EF4-FFF2-40B4-BE49-F238E27FC236}">
                <a16:creationId xmlns:a16="http://schemas.microsoft.com/office/drawing/2014/main" id="{2C582960-8403-681C-A012-77B3AA7F6B93}"/>
              </a:ext>
            </a:extLst>
          </p:cNvPr>
          <p:cNvSpPr txBox="1">
            <a:spLocks/>
          </p:cNvSpPr>
          <p:nvPr/>
        </p:nvSpPr>
        <p:spPr>
          <a:xfrm>
            <a:off x="7831423" y="129436"/>
            <a:ext cx="4120076" cy="1132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900" dirty="0">
                <a:solidFill>
                  <a:schemeClr val="accent2">
                    <a:lumMod val="75000"/>
                  </a:schemeClr>
                </a:solidFill>
              </a:rPr>
              <a:t>Understanding Motion Categories</a:t>
            </a:r>
          </a:p>
        </p:txBody>
      </p:sp>
      <p:sp>
        <p:nvSpPr>
          <p:cNvPr id="24" name="Content Placeholder 2">
            <a:extLst>
              <a:ext uri="{FF2B5EF4-FFF2-40B4-BE49-F238E27FC236}">
                <a16:creationId xmlns:a16="http://schemas.microsoft.com/office/drawing/2014/main" id="{A17E64F5-78E8-6E57-9DA3-4C96AC4F1E26}"/>
              </a:ext>
            </a:extLst>
          </p:cNvPr>
          <p:cNvSpPr txBox="1">
            <a:spLocks/>
          </p:cNvSpPr>
          <p:nvPr/>
        </p:nvSpPr>
        <p:spPr>
          <a:xfrm>
            <a:off x="193110" y="4640976"/>
            <a:ext cx="1889263" cy="16337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600" dirty="0">
                <a:solidFill>
                  <a:schemeClr val="tx2"/>
                </a:solidFill>
              </a:rPr>
              <a:t>Introduce new business and require a majority vote for approval.</a:t>
            </a:r>
          </a:p>
        </p:txBody>
      </p:sp>
      <p:sp>
        <p:nvSpPr>
          <p:cNvPr id="26" name="Content Placeholder 2">
            <a:extLst>
              <a:ext uri="{FF2B5EF4-FFF2-40B4-BE49-F238E27FC236}">
                <a16:creationId xmlns:a16="http://schemas.microsoft.com/office/drawing/2014/main" id="{8BCBC2A7-8219-2EDE-9420-F679D23454B0}"/>
              </a:ext>
            </a:extLst>
          </p:cNvPr>
          <p:cNvSpPr txBox="1">
            <a:spLocks/>
          </p:cNvSpPr>
          <p:nvPr/>
        </p:nvSpPr>
        <p:spPr>
          <a:xfrm>
            <a:off x="2668086" y="4640976"/>
            <a:ext cx="1889263" cy="1633728"/>
          </a:xfrm>
          <a:prstGeom prst="rect">
            <a:avLst/>
          </a:prstGeom>
        </p:spPr>
        <p:txBody>
          <a:bodyPr>
            <a:noAutofit/>
          </a:bodyPr>
          <a:lstStyle>
            <a:defPPr>
              <a:defRPr lang="en-US"/>
            </a:defPPr>
            <a:lvl1pPr indent="0" algn="ctr">
              <a:lnSpc>
                <a:spcPct val="100000"/>
              </a:lnSpc>
              <a:spcBef>
                <a:spcPts val="1000"/>
              </a:spcBef>
              <a:buFont typeface="Arial" panose="020B0604020202020204" pitchFamily="34" charset="0"/>
              <a:buNone/>
              <a:defRPr>
                <a:solidFill>
                  <a:schemeClr val="tx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600" dirty="0"/>
              <a:t>Help manage or modify main motions, taking precedence over them.</a:t>
            </a:r>
          </a:p>
        </p:txBody>
      </p:sp>
      <p:sp>
        <p:nvSpPr>
          <p:cNvPr id="28" name="Content Placeholder 2">
            <a:extLst>
              <a:ext uri="{FF2B5EF4-FFF2-40B4-BE49-F238E27FC236}">
                <a16:creationId xmlns:a16="http://schemas.microsoft.com/office/drawing/2014/main" id="{03548CB6-F8C1-E549-9CA6-C55746521A3D}"/>
              </a:ext>
            </a:extLst>
          </p:cNvPr>
          <p:cNvSpPr txBox="1">
            <a:spLocks/>
          </p:cNvSpPr>
          <p:nvPr/>
        </p:nvSpPr>
        <p:spPr>
          <a:xfrm>
            <a:off x="5149158" y="4634880"/>
            <a:ext cx="1889263" cy="16337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600" dirty="0">
                <a:solidFill>
                  <a:schemeClr val="tx2"/>
                </a:solidFill>
              </a:rPr>
              <a:t>Address urgent matters, taking priority over other types of motions.</a:t>
            </a:r>
          </a:p>
        </p:txBody>
      </p:sp>
      <p:sp>
        <p:nvSpPr>
          <p:cNvPr id="30" name="Content Placeholder 2">
            <a:extLst>
              <a:ext uri="{FF2B5EF4-FFF2-40B4-BE49-F238E27FC236}">
                <a16:creationId xmlns:a16="http://schemas.microsoft.com/office/drawing/2014/main" id="{622B6FA9-85D6-A95F-CF35-BE1EED72534E}"/>
              </a:ext>
            </a:extLst>
          </p:cNvPr>
          <p:cNvSpPr txBox="1">
            <a:spLocks/>
          </p:cNvSpPr>
          <p:nvPr/>
        </p:nvSpPr>
        <p:spPr>
          <a:xfrm>
            <a:off x="7630230" y="4628784"/>
            <a:ext cx="1889263" cy="16337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400" dirty="0">
                <a:solidFill>
                  <a:schemeClr val="tx2"/>
                </a:solidFill>
              </a:rPr>
              <a:t>Deal with procedural issues, requiring immediate resolution.</a:t>
            </a:r>
          </a:p>
        </p:txBody>
      </p:sp>
      <p:sp>
        <p:nvSpPr>
          <p:cNvPr id="32" name="Content Placeholder 2">
            <a:extLst>
              <a:ext uri="{FF2B5EF4-FFF2-40B4-BE49-F238E27FC236}">
                <a16:creationId xmlns:a16="http://schemas.microsoft.com/office/drawing/2014/main" id="{9DD6BFFF-0279-02AF-4E7E-B8D54AC83EBA}"/>
              </a:ext>
            </a:extLst>
          </p:cNvPr>
          <p:cNvSpPr txBox="1">
            <a:spLocks/>
          </p:cNvSpPr>
          <p:nvPr/>
        </p:nvSpPr>
        <p:spPr>
          <a:xfrm>
            <a:off x="10099110" y="4634880"/>
            <a:ext cx="1889263" cy="16337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600" dirty="0">
                <a:solidFill>
                  <a:schemeClr val="tx2"/>
                </a:solidFill>
              </a:rPr>
              <a:t>Allow changing or correcting previous decisions as needed.</a:t>
            </a:r>
          </a:p>
        </p:txBody>
      </p:sp>
      <p:grpSp>
        <p:nvGrpSpPr>
          <p:cNvPr id="33" name="Group 32">
            <a:extLst>
              <a:ext uri="{FF2B5EF4-FFF2-40B4-BE49-F238E27FC236}">
                <a16:creationId xmlns:a16="http://schemas.microsoft.com/office/drawing/2014/main" id="{5E094DBA-3553-BC7D-568F-23D777EF503D}"/>
              </a:ext>
            </a:extLst>
          </p:cNvPr>
          <p:cNvGrpSpPr/>
          <p:nvPr/>
        </p:nvGrpSpPr>
        <p:grpSpPr>
          <a:xfrm>
            <a:off x="195184" y="3732261"/>
            <a:ext cx="1834937" cy="709110"/>
            <a:chOff x="195184" y="3732261"/>
            <a:chExt cx="1834937" cy="709110"/>
          </a:xfrm>
        </p:grpSpPr>
        <p:sp>
          <p:nvSpPr>
            <p:cNvPr id="23" name="Content Placeholder 2">
              <a:extLst>
                <a:ext uri="{FF2B5EF4-FFF2-40B4-BE49-F238E27FC236}">
                  <a16:creationId xmlns:a16="http://schemas.microsoft.com/office/drawing/2014/main" id="{F91EDB96-5BCC-A856-2222-087F9224AA89}"/>
                </a:ext>
              </a:extLst>
            </p:cNvPr>
            <p:cNvSpPr txBox="1">
              <a:spLocks/>
            </p:cNvSpPr>
            <p:nvPr/>
          </p:nvSpPr>
          <p:spPr>
            <a:xfrm>
              <a:off x="195184" y="3732261"/>
              <a:ext cx="1834937" cy="6479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700" b="1" dirty="0">
                  <a:solidFill>
                    <a:schemeClr val="accent6">
                      <a:lumMod val="50000"/>
                    </a:schemeClr>
                  </a:solidFill>
                </a:rPr>
                <a:t>Main </a:t>
              </a:r>
              <a:br>
                <a:rPr lang="en-US" sz="1700" b="1" dirty="0">
                  <a:solidFill>
                    <a:schemeClr val="accent6">
                      <a:lumMod val="50000"/>
                    </a:schemeClr>
                  </a:solidFill>
                </a:rPr>
              </a:br>
              <a:r>
                <a:rPr lang="en-US" sz="1700" b="1" dirty="0">
                  <a:solidFill>
                    <a:schemeClr val="accent6">
                      <a:lumMod val="50000"/>
                    </a:schemeClr>
                  </a:solidFill>
                </a:rPr>
                <a:t>Motions</a:t>
              </a:r>
            </a:p>
          </p:txBody>
        </p:sp>
        <p:cxnSp>
          <p:nvCxnSpPr>
            <p:cNvPr id="34" name="Straight Connector 33">
              <a:extLst>
                <a:ext uri="{FF2B5EF4-FFF2-40B4-BE49-F238E27FC236}">
                  <a16:creationId xmlns:a16="http://schemas.microsoft.com/office/drawing/2014/main" id="{8084F4CE-460C-F7B0-0A4A-3ADF4D28D849}"/>
                </a:ext>
              </a:extLst>
            </p:cNvPr>
            <p:cNvCxnSpPr/>
            <p:nvPr/>
          </p:nvCxnSpPr>
          <p:spPr>
            <a:xfrm>
              <a:off x="616857" y="4441371"/>
              <a:ext cx="928914"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5" name="Group 34">
            <a:extLst>
              <a:ext uri="{FF2B5EF4-FFF2-40B4-BE49-F238E27FC236}">
                <a16:creationId xmlns:a16="http://schemas.microsoft.com/office/drawing/2014/main" id="{5DF4D7B6-CBAC-DF05-19E9-CBE74177DE83}"/>
              </a:ext>
            </a:extLst>
          </p:cNvPr>
          <p:cNvGrpSpPr/>
          <p:nvPr/>
        </p:nvGrpSpPr>
        <p:grpSpPr>
          <a:xfrm>
            <a:off x="2696286" y="3732261"/>
            <a:ext cx="1834937" cy="647926"/>
            <a:chOff x="2696286" y="3732261"/>
            <a:chExt cx="1834937" cy="647926"/>
          </a:xfrm>
        </p:grpSpPr>
        <p:sp>
          <p:nvSpPr>
            <p:cNvPr id="25" name="Content Placeholder 2">
              <a:extLst>
                <a:ext uri="{FF2B5EF4-FFF2-40B4-BE49-F238E27FC236}">
                  <a16:creationId xmlns:a16="http://schemas.microsoft.com/office/drawing/2014/main" id="{FDDC4296-9A33-2303-9AE5-CEFB9547254E}"/>
                </a:ext>
              </a:extLst>
            </p:cNvPr>
            <p:cNvSpPr txBox="1">
              <a:spLocks/>
            </p:cNvSpPr>
            <p:nvPr/>
          </p:nvSpPr>
          <p:spPr>
            <a:xfrm>
              <a:off x="2696286" y="3732261"/>
              <a:ext cx="1834937" cy="647926"/>
            </a:xfrm>
            <a:prstGeom prst="rect">
              <a:avLst/>
            </a:prstGeom>
          </p:spPr>
          <p:txBody>
            <a:bodyPr/>
            <a:lstStyle>
              <a:defPPr>
                <a:defRPr lang="en-US"/>
              </a:defPPr>
              <a:lvl1pPr indent="0">
                <a:lnSpc>
                  <a:spcPct val="120000"/>
                </a:lnSpc>
                <a:spcBef>
                  <a:spcPts val="1000"/>
                </a:spcBef>
                <a:buFont typeface="Arial" panose="020B0604020202020204" pitchFamily="34" charset="0"/>
                <a:buNone/>
                <a:defRPr sz="2800" b="1">
                  <a:solidFill>
                    <a:schemeClr val="tx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1600" dirty="0">
                  <a:solidFill>
                    <a:schemeClr val="accent6">
                      <a:lumMod val="50000"/>
                    </a:schemeClr>
                  </a:solidFill>
                </a:rPr>
                <a:t>Subsidiary Motions</a:t>
              </a:r>
            </a:p>
          </p:txBody>
        </p:sp>
        <p:cxnSp>
          <p:nvCxnSpPr>
            <p:cNvPr id="36" name="Straight Connector 35">
              <a:extLst>
                <a:ext uri="{FF2B5EF4-FFF2-40B4-BE49-F238E27FC236}">
                  <a16:creationId xmlns:a16="http://schemas.microsoft.com/office/drawing/2014/main" id="{C4F25496-4329-F404-30F9-EA025CEA6436}"/>
                </a:ext>
              </a:extLst>
            </p:cNvPr>
            <p:cNvCxnSpPr/>
            <p:nvPr/>
          </p:nvCxnSpPr>
          <p:spPr>
            <a:xfrm>
              <a:off x="3100401" y="4374091"/>
              <a:ext cx="97085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7" name="Group 36">
            <a:extLst>
              <a:ext uri="{FF2B5EF4-FFF2-40B4-BE49-F238E27FC236}">
                <a16:creationId xmlns:a16="http://schemas.microsoft.com/office/drawing/2014/main" id="{FBFD6940-CCFD-D0C4-14E6-FFF79E591B4E}"/>
              </a:ext>
            </a:extLst>
          </p:cNvPr>
          <p:cNvGrpSpPr/>
          <p:nvPr/>
        </p:nvGrpSpPr>
        <p:grpSpPr>
          <a:xfrm>
            <a:off x="5203485" y="3726165"/>
            <a:ext cx="1794652" cy="647926"/>
            <a:chOff x="5203485" y="3726165"/>
            <a:chExt cx="1794652" cy="647926"/>
          </a:xfrm>
        </p:grpSpPr>
        <p:sp>
          <p:nvSpPr>
            <p:cNvPr id="27" name="Content Placeholder 2">
              <a:extLst>
                <a:ext uri="{FF2B5EF4-FFF2-40B4-BE49-F238E27FC236}">
                  <a16:creationId xmlns:a16="http://schemas.microsoft.com/office/drawing/2014/main" id="{57443CD7-1E71-A134-C157-C8953BEC716B}"/>
                </a:ext>
              </a:extLst>
            </p:cNvPr>
            <p:cNvSpPr txBox="1">
              <a:spLocks/>
            </p:cNvSpPr>
            <p:nvPr/>
          </p:nvSpPr>
          <p:spPr>
            <a:xfrm>
              <a:off x="5203485" y="3726165"/>
              <a:ext cx="1794652" cy="647926"/>
            </a:xfrm>
            <a:prstGeom prst="rect">
              <a:avLst/>
            </a:prstGeom>
          </p:spPr>
          <p:txBody>
            <a:bodyPr/>
            <a:lstStyle>
              <a:defPPr>
                <a:defRPr lang="en-US"/>
              </a:defPPr>
              <a:lvl1pPr indent="0">
                <a:lnSpc>
                  <a:spcPct val="120000"/>
                </a:lnSpc>
                <a:spcBef>
                  <a:spcPts val="1000"/>
                </a:spcBef>
                <a:buFont typeface="Arial" panose="020B0604020202020204" pitchFamily="34" charset="0"/>
                <a:buNone/>
                <a:defRPr sz="2800" b="1">
                  <a:solidFill>
                    <a:schemeClr val="tx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1600" dirty="0">
                  <a:solidFill>
                    <a:schemeClr val="accent6">
                      <a:lumMod val="50000"/>
                    </a:schemeClr>
                  </a:solidFill>
                </a:rPr>
                <a:t>Privileged Motions</a:t>
              </a:r>
            </a:p>
          </p:txBody>
        </p:sp>
        <p:cxnSp>
          <p:nvCxnSpPr>
            <p:cNvPr id="38" name="Straight Connector 37">
              <a:extLst>
                <a:ext uri="{FF2B5EF4-FFF2-40B4-BE49-F238E27FC236}">
                  <a16:creationId xmlns:a16="http://schemas.microsoft.com/office/drawing/2014/main" id="{50A0D60E-AC5E-3E83-86DD-CE0123E08B64}"/>
                </a:ext>
              </a:extLst>
            </p:cNvPr>
            <p:cNvCxnSpPr/>
            <p:nvPr/>
          </p:nvCxnSpPr>
          <p:spPr>
            <a:xfrm>
              <a:off x="5646057" y="4360537"/>
              <a:ext cx="833995"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C08993BA-58F3-BD32-3B66-05F87B5B31F0}"/>
              </a:ext>
            </a:extLst>
          </p:cNvPr>
          <p:cNvGrpSpPr/>
          <p:nvPr/>
        </p:nvGrpSpPr>
        <p:grpSpPr>
          <a:xfrm>
            <a:off x="7681613" y="3732261"/>
            <a:ext cx="1829036" cy="647926"/>
            <a:chOff x="7681613" y="3732261"/>
            <a:chExt cx="1829036" cy="647926"/>
          </a:xfrm>
        </p:grpSpPr>
        <p:sp>
          <p:nvSpPr>
            <p:cNvPr id="29" name="Content Placeholder 2">
              <a:extLst>
                <a:ext uri="{FF2B5EF4-FFF2-40B4-BE49-F238E27FC236}">
                  <a16:creationId xmlns:a16="http://schemas.microsoft.com/office/drawing/2014/main" id="{68A530A3-E1D2-5A50-3791-57D9A454CB96}"/>
                </a:ext>
              </a:extLst>
            </p:cNvPr>
            <p:cNvSpPr txBox="1">
              <a:spLocks/>
            </p:cNvSpPr>
            <p:nvPr/>
          </p:nvSpPr>
          <p:spPr>
            <a:xfrm>
              <a:off x="7681613" y="3732261"/>
              <a:ext cx="1829036" cy="647926"/>
            </a:xfrm>
            <a:prstGeom prst="rect">
              <a:avLst/>
            </a:prstGeom>
          </p:spPr>
          <p:txBody>
            <a:bodyPr/>
            <a:lstStyle>
              <a:defPPr>
                <a:defRPr lang="en-US"/>
              </a:defPPr>
              <a:lvl1pPr indent="0">
                <a:lnSpc>
                  <a:spcPct val="120000"/>
                </a:lnSpc>
                <a:spcBef>
                  <a:spcPts val="1000"/>
                </a:spcBef>
                <a:buFont typeface="Arial" panose="020B0604020202020204" pitchFamily="34" charset="0"/>
                <a:buNone/>
                <a:defRPr sz="2800" b="1">
                  <a:solidFill>
                    <a:schemeClr val="tx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1600" dirty="0">
                  <a:solidFill>
                    <a:schemeClr val="accent6">
                      <a:lumMod val="50000"/>
                    </a:schemeClr>
                  </a:solidFill>
                </a:rPr>
                <a:t>Incidental Motions</a:t>
              </a:r>
            </a:p>
          </p:txBody>
        </p:sp>
        <p:cxnSp>
          <p:nvCxnSpPr>
            <p:cNvPr id="41" name="Straight Connector 40">
              <a:extLst>
                <a:ext uri="{FF2B5EF4-FFF2-40B4-BE49-F238E27FC236}">
                  <a16:creationId xmlns:a16="http://schemas.microsoft.com/office/drawing/2014/main" id="{77774A17-7D76-65C7-0D22-FE1AE460F609}"/>
                </a:ext>
              </a:extLst>
            </p:cNvPr>
            <p:cNvCxnSpPr/>
            <p:nvPr/>
          </p:nvCxnSpPr>
          <p:spPr>
            <a:xfrm>
              <a:off x="8114121" y="4374091"/>
              <a:ext cx="942793"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2" name="Group 41">
            <a:extLst>
              <a:ext uri="{FF2B5EF4-FFF2-40B4-BE49-F238E27FC236}">
                <a16:creationId xmlns:a16="http://schemas.microsoft.com/office/drawing/2014/main" id="{FC33BAD1-5BB4-E3AE-C01D-D330813C6F82}"/>
              </a:ext>
            </a:extLst>
          </p:cNvPr>
          <p:cNvGrpSpPr/>
          <p:nvPr/>
        </p:nvGrpSpPr>
        <p:grpSpPr>
          <a:xfrm>
            <a:off x="10153436" y="3726165"/>
            <a:ext cx="1834937" cy="647926"/>
            <a:chOff x="10153436" y="3726165"/>
            <a:chExt cx="1834937" cy="647926"/>
          </a:xfrm>
        </p:grpSpPr>
        <p:sp>
          <p:nvSpPr>
            <p:cNvPr id="31" name="Content Placeholder 2">
              <a:extLst>
                <a:ext uri="{FF2B5EF4-FFF2-40B4-BE49-F238E27FC236}">
                  <a16:creationId xmlns:a16="http://schemas.microsoft.com/office/drawing/2014/main" id="{E62E9F2D-598E-5F24-EDA1-D3DA23770F50}"/>
                </a:ext>
              </a:extLst>
            </p:cNvPr>
            <p:cNvSpPr txBox="1">
              <a:spLocks/>
            </p:cNvSpPr>
            <p:nvPr/>
          </p:nvSpPr>
          <p:spPr>
            <a:xfrm>
              <a:off x="10153436" y="3726165"/>
              <a:ext cx="1834937" cy="647926"/>
            </a:xfrm>
            <a:prstGeom prst="rect">
              <a:avLst/>
            </a:prstGeom>
          </p:spPr>
          <p:txBody>
            <a:bodyPr/>
            <a:lstStyle>
              <a:defPPr>
                <a:defRPr lang="en-US"/>
              </a:defPPr>
              <a:lvl1pPr indent="0">
                <a:lnSpc>
                  <a:spcPct val="120000"/>
                </a:lnSpc>
                <a:spcBef>
                  <a:spcPts val="1000"/>
                </a:spcBef>
                <a:buFont typeface="Arial" panose="020B0604020202020204" pitchFamily="34" charset="0"/>
                <a:buNone/>
                <a:defRPr sz="2800" b="1">
                  <a:solidFill>
                    <a:schemeClr val="tx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1600" dirty="0">
                  <a:solidFill>
                    <a:schemeClr val="accent6">
                      <a:lumMod val="50000"/>
                    </a:schemeClr>
                  </a:solidFill>
                </a:rPr>
                <a:t>Revisiting Motions</a:t>
              </a:r>
            </a:p>
          </p:txBody>
        </p:sp>
        <p:cxnSp>
          <p:nvCxnSpPr>
            <p:cNvPr id="43" name="Straight Connector 42">
              <a:extLst>
                <a:ext uri="{FF2B5EF4-FFF2-40B4-BE49-F238E27FC236}">
                  <a16:creationId xmlns:a16="http://schemas.microsoft.com/office/drawing/2014/main" id="{C61D21E3-2B58-0CC6-44B0-BEEE97BC7F72}"/>
                </a:ext>
              </a:extLst>
            </p:cNvPr>
            <p:cNvCxnSpPr/>
            <p:nvPr/>
          </p:nvCxnSpPr>
          <p:spPr>
            <a:xfrm>
              <a:off x="10718800" y="4374091"/>
              <a:ext cx="740229" cy="0"/>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5428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childTnLst>
                                </p:cTn>
                              </p:par>
                            </p:childTnLst>
                          </p:cTn>
                        </p:par>
                        <p:par>
                          <p:cTn id="13" fill="hold">
                            <p:stCondLst>
                              <p:cond delay="2500"/>
                            </p:stCondLst>
                            <p:childTnLst>
                              <p:par>
                                <p:cTn id="14" presetID="47"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2" presetClass="entr" presetSubtype="4" decel="6000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1600" fill="hold"/>
                                        <p:tgtEl>
                                          <p:spTgt spid="2"/>
                                        </p:tgtEl>
                                        <p:attrNameLst>
                                          <p:attrName>ppt_x</p:attrName>
                                        </p:attrNameLst>
                                      </p:cBhvr>
                                      <p:tavLst>
                                        <p:tav tm="0">
                                          <p:val>
                                            <p:strVal val="#ppt_x"/>
                                          </p:val>
                                        </p:tav>
                                        <p:tav tm="100000">
                                          <p:val>
                                            <p:strVal val="#ppt_x"/>
                                          </p:val>
                                        </p:tav>
                                      </p:tavLst>
                                    </p:anim>
                                    <p:anim calcmode="lin" valueType="num">
                                      <p:cBhvr additive="base">
                                        <p:cTn id="22" dur="1600" fill="hold"/>
                                        <p:tgtEl>
                                          <p:spTgt spid="2"/>
                                        </p:tgtEl>
                                        <p:attrNameLst>
                                          <p:attrName>ppt_y</p:attrName>
                                        </p:attrNameLst>
                                      </p:cBhvr>
                                      <p:tavLst>
                                        <p:tav tm="0">
                                          <p:val>
                                            <p:strVal val="1+#ppt_h/2"/>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1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46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5100"/>
                            </p:stCondLst>
                            <p:childTnLst>
                              <p:par>
                                <p:cTn id="37" presetID="47"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2" presetClass="entr" presetSubtype="4" decel="6000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600" fill="hold"/>
                                        <p:tgtEl>
                                          <p:spTgt spid="10"/>
                                        </p:tgtEl>
                                        <p:attrNameLst>
                                          <p:attrName>ppt_x</p:attrName>
                                        </p:attrNameLst>
                                      </p:cBhvr>
                                      <p:tavLst>
                                        <p:tav tm="0">
                                          <p:val>
                                            <p:strVal val="#ppt_x"/>
                                          </p:val>
                                        </p:tav>
                                        <p:tav tm="100000">
                                          <p:val>
                                            <p:strVal val="#ppt_x"/>
                                          </p:val>
                                        </p:tav>
                                      </p:tavLst>
                                    </p:anim>
                                    <p:anim calcmode="lin" valueType="num">
                                      <p:cBhvr additive="base">
                                        <p:cTn id="45" dur="1600" fill="hold"/>
                                        <p:tgtEl>
                                          <p:spTgt spid="10"/>
                                        </p:tgtEl>
                                        <p:attrNameLst>
                                          <p:attrName>ppt_y</p:attrName>
                                        </p:attrNameLst>
                                      </p:cBhvr>
                                      <p:tavLst>
                                        <p:tav tm="0">
                                          <p:val>
                                            <p:strVal val="1+#ppt_h/2"/>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par>
                          <p:cTn id="51" fill="hold">
                            <p:stCondLst>
                              <p:cond delay="6700"/>
                            </p:stCondLst>
                            <p:childTnLst>
                              <p:par>
                                <p:cTn id="52" presetID="10" presetClass="entr" presetSubtype="0"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par>
                          <p:cTn id="55" fill="hold">
                            <p:stCondLst>
                              <p:cond delay="72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7700"/>
                            </p:stCondLst>
                            <p:childTnLst>
                              <p:par>
                                <p:cTn id="60" presetID="47" presetClass="entr" presetSubtype="0"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1000"/>
                                        <p:tgtEl>
                                          <p:spTgt spid="4"/>
                                        </p:tgtEl>
                                      </p:cBhvr>
                                    </p:animEffect>
                                    <p:anim calcmode="lin" valueType="num">
                                      <p:cBhvr>
                                        <p:cTn id="63" dur="1000" fill="hold"/>
                                        <p:tgtEl>
                                          <p:spTgt spid="4"/>
                                        </p:tgtEl>
                                        <p:attrNameLst>
                                          <p:attrName>ppt_x</p:attrName>
                                        </p:attrNameLst>
                                      </p:cBhvr>
                                      <p:tavLst>
                                        <p:tav tm="0">
                                          <p:val>
                                            <p:strVal val="#ppt_x"/>
                                          </p:val>
                                        </p:tav>
                                        <p:tav tm="100000">
                                          <p:val>
                                            <p:strVal val="#ppt_x"/>
                                          </p:val>
                                        </p:tav>
                                      </p:tavLst>
                                    </p:anim>
                                    <p:anim calcmode="lin" valueType="num">
                                      <p:cBhvr>
                                        <p:cTn id="64" dur="1000" fill="hold"/>
                                        <p:tgtEl>
                                          <p:spTgt spid="4"/>
                                        </p:tgtEl>
                                        <p:attrNameLst>
                                          <p:attrName>ppt_y</p:attrName>
                                        </p:attrNameLst>
                                      </p:cBhvr>
                                      <p:tavLst>
                                        <p:tav tm="0">
                                          <p:val>
                                            <p:strVal val="#ppt_y-.1"/>
                                          </p:val>
                                        </p:tav>
                                        <p:tav tm="100000">
                                          <p:val>
                                            <p:strVal val="#ppt_y"/>
                                          </p:val>
                                        </p:tav>
                                      </p:tavLst>
                                    </p:anim>
                                  </p:childTnLst>
                                </p:cTn>
                              </p:par>
                              <p:par>
                                <p:cTn id="65" presetID="2" presetClass="entr" presetSubtype="4" decel="6000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1600" fill="hold"/>
                                        <p:tgtEl>
                                          <p:spTgt spid="11"/>
                                        </p:tgtEl>
                                        <p:attrNameLst>
                                          <p:attrName>ppt_x</p:attrName>
                                        </p:attrNameLst>
                                      </p:cBhvr>
                                      <p:tavLst>
                                        <p:tav tm="0">
                                          <p:val>
                                            <p:strVal val="#ppt_x"/>
                                          </p:val>
                                        </p:tav>
                                        <p:tav tm="100000">
                                          <p:val>
                                            <p:strVal val="#ppt_x"/>
                                          </p:val>
                                        </p:tav>
                                      </p:tavLst>
                                    </p:anim>
                                    <p:anim calcmode="lin" valueType="num">
                                      <p:cBhvr additive="base">
                                        <p:cTn id="68" dur="1600" fill="hold"/>
                                        <p:tgtEl>
                                          <p:spTgt spid="11"/>
                                        </p:tgtEl>
                                        <p:attrNameLst>
                                          <p:attrName>ppt_y</p:attrName>
                                        </p:attrNameLst>
                                      </p:cBhvr>
                                      <p:tavLst>
                                        <p:tav tm="0">
                                          <p:val>
                                            <p:strVal val="1+#ppt_h/2"/>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9300"/>
                            </p:stCondLst>
                            <p:childTnLst>
                              <p:par>
                                <p:cTn id="75" presetID="10" presetClass="entr" presetSubtype="0"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9800"/>
                            </p:stCondLst>
                            <p:childTnLst>
                              <p:par>
                                <p:cTn id="79" presetID="10" presetClass="entr" presetSubtype="0"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par>
                          <p:cTn id="82" fill="hold">
                            <p:stCondLst>
                              <p:cond delay="10300"/>
                            </p:stCondLst>
                            <p:childTnLst>
                              <p:par>
                                <p:cTn id="83" presetID="47" presetClass="entr" presetSubtype="0" fill="hold" grpId="0" nodeType="after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1000"/>
                                        <p:tgtEl>
                                          <p:spTgt spid="5"/>
                                        </p:tgtEl>
                                      </p:cBhvr>
                                    </p:animEffect>
                                    <p:anim calcmode="lin" valueType="num">
                                      <p:cBhvr>
                                        <p:cTn id="86" dur="1000" fill="hold"/>
                                        <p:tgtEl>
                                          <p:spTgt spid="5"/>
                                        </p:tgtEl>
                                        <p:attrNameLst>
                                          <p:attrName>ppt_x</p:attrName>
                                        </p:attrNameLst>
                                      </p:cBhvr>
                                      <p:tavLst>
                                        <p:tav tm="0">
                                          <p:val>
                                            <p:strVal val="#ppt_x"/>
                                          </p:val>
                                        </p:tav>
                                        <p:tav tm="100000">
                                          <p:val>
                                            <p:strVal val="#ppt_x"/>
                                          </p:val>
                                        </p:tav>
                                      </p:tavLst>
                                    </p:anim>
                                    <p:anim calcmode="lin" valueType="num">
                                      <p:cBhvr>
                                        <p:cTn id="87" dur="1000" fill="hold"/>
                                        <p:tgtEl>
                                          <p:spTgt spid="5"/>
                                        </p:tgtEl>
                                        <p:attrNameLst>
                                          <p:attrName>ppt_y</p:attrName>
                                        </p:attrNameLst>
                                      </p:cBhvr>
                                      <p:tavLst>
                                        <p:tav tm="0">
                                          <p:val>
                                            <p:strVal val="#ppt_y-.1"/>
                                          </p:val>
                                        </p:tav>
                                        <p:tav tm="100000">
                                          <p:val>
                                            <p:strVal val="#ppt_y"/>
                                          </p:val>
                                        </p:tav>
                                      </p:tavLst>
                                    </p:anim>
                                  </p:childTnLst>
                                </p:cTn>
                              </p:par>
                              <p:par>
                                <p:cTn id="88" presetID="2" presetClass="entr" presetSubtype="4" decel="60000" fill="hold" nodeType="with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1600" fill="hold"/>
                                        <p:tgtEl>
                                          <p:spTgt spid="12"/>
                                        </p:tgtEl>
                                        <p:attrNameLst>
                                          <p:attrName>ppt_x</p:attrName>
                                        </p:attrNameLst>
                                      </p:cBhvr>
                                      <p:tavLst>
                                        <p:tav tm="0">
                                          <p:val>
                                            <p:strVal val="#ppt_x"/>
                                          </p:val>
                                        </p:tav>
                                        <p:tav tm="100000">
                                          <p:val>
                                            <p:strVal val="#ppt_x"/>
                                          </p:val>
                                        </p:tav>
                                      </p:tavLst>
                                    </p:anim>
                                    <p:anim calcmode="lin" valueType="num">
                                      <p:cBhvr additive="base">
                                        <p:cTn id="91" dur="1600" fill="hold"/>
                                        <p:tgtEl>
                                          <p:spTgt spid="12"/>
                                        </p:tgtEl>
                                        <p:attrNameLst>
                                          <p:attrName>ppt_y</p:attrName>
                                        </p:attrNameLst>
                                      </p:cBhvr>
                                      <p:tavLst>
                                        <p:tav tm="0">
                                          <p:val>
                                            <p:strVal val="1+#ppt_h/2"/>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1000"/>
                                        <p:tgtEl>
                                          <p:spTgt spid="16"/>
                                        </p:tgtEl>
                                      </p:cBhvr>
                                    </p:animEffect>
                                    <p:anim calcmode="lin" valueType="num">
                                      <p:cBhvr>
                                        <p:cTn id="95" dur="1000" fill="hold"/>
                                        <p:tgtEl>
                                          <p:spTgt spid="16"/>
                                        </p:tgtEl>
                                        <p:attrNameLst>
                                          <p:attrName>ppt_x</p:attrName>
                                        </p:attrNameLst>
                                      </p:cBhvr>
                                      <p:tavLst>
                                        <p:tav tm="0">
                                          <p:val>
                                            <p:strVal val="#ppt_x"/>
                                          </p:val>
                                        </p:tav>
                                        <p:tav tm="100000">
                                          <p:val>
                                            <p:strVal val="#ppt_x"/>
                                          </p:val>
                                        </p:tav>
                                      </p:tavLst>
                                    </p:anim>
                                    <p:anim calcmode="lin" valueType="num">
                                      <p:cBhvr>
                                        <p:cTn id="96" dur="1000" fill="hold"/>
                                        <p:tgtEl>
                                          <p:spTgt spid="16"/>
                                        </p:tgtEl>
                                        <p:attrNameLst>
                                          <p:attrName>ppt_y</p:attrName>
                                        </p:attrNameLst>
                                      </p:cBhvr>
                                      <p:tavLst>
                                        <p:tav tm="0">
                                          <p:val>
                                            <p:strVal val="#ppt_y+.1"/>
                                          </p:val>
                                        </p:tav>
                                        <p:tav tm="100000">
                                          <p:val>
                                            <p:strVal val="#ppt_y"/>
                                          </p:val>
                                        </p:tav>
                                      </p:tavLst>
                                    </p:anim>
                                  </p:childTnLst>
                                </p:cTn>
                              </p:par>
                            </p:childTnLst>
                          </p:cTn>
                        </p:par>
                        <p:par>
                          <p:cTn id="97" fill="hold">
                            <p:stCondLst>
                              <p:cond delay="11900"/>
                            </p:stCondLst>
                            <p:childTnLst>
                              <p:par>
                                <p:cTn id="98" presetID="10" presetClass="entr" presetSubtype="0" fill="hold"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500"/>
                                        <p:tgtEl>
                                          <p:spTgt spid="39"/>
                                        </p:tgtEl>
                                      </p:cBhvr>
                                    </p:animEffect>
                                  </p:childTnLst>
                                </p:cTn>
                              </p:par>
                            </p:childTnLst>
                          </p:cTn>
                        </p:par>
                        <p:par>
                          <p:cTn id="101" fill="hold">
                            <p:stCondLst>
                              <p:cond delay="12400"/>
                            </p:stCondLst>
                            <p:childTnLst>
                              <p:par>
                                <p:cTn id="102" presetID="10" presetClass="entr" presetSubtype="0" fill="hold" grpId="0" nodeType="after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childTnLst>
                          </p:cTn>
                        </p:par>
                        <p:par>
                          <p:cTn id="105" fill="hold">
                            <p:stCondLst>
                              <p:cond delay="12900"/>
                            </p:stCondLst>
                            <p:childTnLst>
                              <p:par>
                                <p:cTn id="106" presetID="47" presetClass="entr" presetSubtype="0" fill="hold" grpId="0" nodeType="after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1000"/>
                                        <p:tgtEl>
                                          <p:spTgt spid="8"/>
                                        </p:tgtEl>
                                      </p:cBhvr>
                                    </p:animEffect>
                                    <p:anim calcmode="lin" valueType="num">
                                      <p:cBhvr>
                                        <p:cTn id="109" dur="1000" fill="hold"/>
                                        <p:tgtEl>
                                          <p:spTgt spid="8"/>
                                        </p:tgtEl>
                                        <p:attrNameLst>
                                          <p:attrName>ppt_x</p:attrName>
                                        </p:attrNameLst>
                                      </p:cBhvr>
                                      <p:tavLst>
                                        <p:tav tm="0">
                                          <p:val>
                                            <p:strVal val="#ppt_x"/>
                                          </p:val>
                                        </p:tav>
                                        <p:tav tm="100000">
                                          <p:val>
                                            <p:strVal val="#ppt_x"/>
                                          </p:val>
                                        </p:tav>
                                      </p:tavLst>
                                    </p:anim>
                                    <p:anim calcmode="lin" valueType="num">
                                      <p:cBhvr>
                                        <p:cTn id="110" dur="1000" fill="hold"/>
                                        <p:tgtEl>
                                          <p:spTgt spid="8"/>
                                        </p:tgtEl>
                                        <p:attrNameLst>
                                          <p:attrName>ppt_y</p:attrName>
                                        </p:attrNameLst>
                                      </p:cBhvr>
                                      <p:tavLst>
                                        <p:tav tm="0">
                                          <p:val>
                                            <p:strVal val="#ppt_y-.1"/>
                                          </p:val>
                                        </p:tav>
                                        <p:tav tm="100000">
                                          <p:val>
                                            <p:strVal val="#ppt_y"/>
                                          </p:val>
                                        </p:tav>
                                      </p:tavLst>
                                    </p:anim>
                                  </p:childTnLst>
                                </p:cTn>
                              </p:par>
                              <p:par>
                                <p:cTn id="111" presetID="2" presetClass="entr" presetSubtype="4" decel="60000" fill="hold" nodeType="with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additive="base">
                                        <p:cTn id="113" dur="1600" fill="hold"/>
                                        <p:tgtEl>
                                          <p:spTgt spid="14"/>
                                        </p:tgtEl>
                                        <p:attrNameLst>
                                          <p:attrName>ppt_x</p:attrName>
                                        </p:attrNameLst>
                                      </p:cBhvr>
                                      <p:tavLst>
                                        <p:tav tm="0">
                                          <p:val>
                                            <p:strVal val="#ppt_x"/>
                                          </p:val>
                                        </p:tav>
                                        <p:tav tm="100000">
                                          <p:val>
                                            <p:strVal val="#ppt_x"/>
                                          </p:val>
                                        </p:tav>
                                      </p:tavLst>
                                    </p:anim>
                                    <p:anim calcmode="lin" valueType="num">
                                      <p:cBhvr additive="base">
                                        <p:cTn id="114" dur="1600" fill="hold"/>
                                        <p:tgtEl>
                                          <p:spTgt spid="14"/>
                                        </p:tgtEl>
                                        <p:attrNameLst>
                                          <p:attrName>ppt_y</p:attrName>
                                        </p:attrNameLst>
                                      </p:cBhvr>
                                      <p:tavLst>
                                        <p:tav tm="0">
                                          <p:val>
                                            <p:strVal val="1+#ppt_h/2"/>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5"/>
                                        </p:tgtEl>
                                        <p:attrNameLst>
                                          <p:attrName>style.visibility</p:attrName>
                                        </p:attrNameLst>
                                      </p:cBhvr>
                                      <p:to>
                                        <p:strVal val="visible"/>
                                      </p:to>
                                    </p:set>
                                    <p:animEffect transition="in" filter="fade">
                                      <p:cBhvr>
                                        <p:cTn id="117" dur="1000"/>
                                        <p:tgtEl>
                                          <p:spTgt spid="15"/>
                                        </p:tgtEl>
                                      </p:cBhvr>
                                    </p:animEffect>
                                    <p:anim calcmode="lin" valueType="num">
                                      <p:cBhvr>
                                        <p:cTn id="118" dur="1000" fill="hold"/>
                                        <p:tgtEl>
                                          <p:spTgt spid="15"/>
                                        </p:tgtEl>
                                        <p:attrNameLst>
                                          <p:attrName>ppt_x</p:attrName>
                                        </p:attrNameLst>
                                      </p:cBhvr>
                                      <p:tavLst>
                                        <p:tav tm="0">
                                          <p:val>
                                            <p:strVal val="#ppt_x"/>
                                          </p:val>
                                        </p:tav>
                                        <p:tav tm="100000">
                                          <p:val>
                                            <p:strVal val="#ppt_x"/>
                                          </p:val>
                                        </p:tav>
                                      </p:tavLst>
                                    </p:anim>
                                    <p:anim calcmode="lin" valueType="num">
                                      <p:cBhvr>
                                        <p:cTn id="119" dur="1000" fill="hold"/>
                                        <p:tgtEl>
                                          <p:spTgt spid="15"/>
                                        </p:tgtEl>
                                        <p:attrNameLst>
                                          <p:attrName>ppt_y</p:attrName>
                                        </p:attrNameLst>
                                      </p:cBhvr>
                                      <p:tavLst>
                                        <p:tav tm="0">
                                          <p:val>
                                            <p:strVal val="#ppt_y+.1"/>
                                          </p:val>
                                        </p:tav>
                                        <p:tav tm="100000">
                                          <p:val>
                                            <p:strVal val="#ppt_y"/>
                                          </p:val>
                                        </p:tav>
                                      </p:tavLst>
                                    </p:anim>
                                  </p:childTnLst>
                                </p:cTn>
                              </p:par>
                            </p:childTnLst>
                          </p:cTn>
                        </p:par>
                        <p:par>
                          <p:cTn id="120" fill="hold">
                            <p:stCondLst>
                              <p:cond delay="14500"/>
                            </p:stCondLst>
                            <p:childTnLst>
                              <p:par>
                                <p:cTn id="121" presetID="10" presetClass="entr" presetSubtype="0" fill="hold" nodeType="after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500"/>
                                        <p:tgtEl>
                                          <p:spTgt spid="42"/>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6" grpId="0" animBg="1"/>
      <p:bldP spid="15" grpId="0" animBg="1"/>
      <p:bldP spid="4" grpId="0" animBg="1"/>
      <p:bldP spid="5" grpId="0" animBg="1"/>
      <p:bldP spid="6" grpId="0" animBg="1"/>
      <p:bldP spid="7" grpId="0" animBg="1"/>
      <p:bldP spid="8" grpId="0" animBg="1"/>
      <p:bldP spid="9" grpId="0"/>
      <p:bldP spid="22" grpId="0"/>
      <p:bldP spid="24" grpId="0"/>
      <p:bldP spid="26" grpId="0"/>
      <p:bldP spid="28" grpId="0"/>
      <p:bldP spid="30"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21794-C9AA-2DD8-1404-04FA861E612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75E22F2-B416-06BE-6D0F-A592CF76477D}"/>
              </a:ext>
            </a:extLst>
          </p:cNvPr>
          <p:cNvSpPr/>
          <p:nvPr/>
        </p:nvSpPr>
        <p:spPr>
          <a:xfrm>
            <a:off x="0" y="0"/>
            <a:ext cx="12192000" cy="68790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354F3A0-6054-9484-137C-2FBA62F24228}"/>
              </a:ext>
            </a:extLst>
          </p:cNvPr>
          <p:cNvSpPr/>
          <p:nvPr/>
        </p:nvSpPr>
        <p:spPr>
          <a:xfrm>
            <a:off x="5039459" y="954763"/>
            <a:ext cx="2113081" cy="2113081"/>
          </a:xfrm>
          <a:prstGeom prst="ellipse">
            <a:avLst/>
          </a:prstGeom>
          <a:solidFill>
            <a:srgbClr val="F9F9F9">
              <a:alpha val="3000"/>
            </a:srgbClr>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44">
            <a:extLst>
              <a:ext uri="{FF2B5EF4-FFF2-40B4-BE49-F238E27FC236}">
                <a16:creationId xmlns:a16="http://schemas.microsoft.com/office/drawing/2014/main" id="{BE8D99FD-AE9F-EE9D-E386-26349B1ED1C8}"/>
              </a:ext>
            </a:extLst>
          </p:cNvPr>
          <p:cNvSpPr/>
          <p:nvPr/>
        </p:nvSpPr>
        <p:spPr>
          <a:xfrm>
            <a:off x="5169376" y="1084680"/>
            <a:ext cx="1853247" cy="1853247"/>
          </a:xfrm>
          <a:prstGeom prst="ellipse">
            <a:avLst/>
          </a:prstGeom>
          <a:solidFill>
            <a:schemeClr val="accent1"/>
          </a:solid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Connector: Elbow 26">
            <a:extLst>
              <a:ext uri="{FF2B5EF4-FFF2-40B4-BE49-F238E27FC236}">
                <a16:creationId xmlns:a16="http://schemas.microsoft.com/office/drawing/2014/main" id="{D800F581-18B2-8F4D-B113-722F7BC21720}"/>
              </a:ext>
            </a:extLst>
          </p:cNvPr>
          <p:cNvCxnSpPr>
            <a:cxnSpLocks/>
            <a:stCxn id="3" idx="2"/>
            <a:endCxn id="22" idx="0"/>
          </p:cNvCxnSpPr>
          <p:nvPr/>
        </p:nvCxnSpPr>
        <p:spPr>
          <a:xfrm rot="10800000" flipV="1">
            <a:off x="2388093" y="2011306"/>
            <a:ext cx="2882434" cy="1329324"/>
          </a:xfrm>
          <a:prstGeom prst="bentConnector2">
            <a:avLst/>
          </a:prstGeom>
          <a:ln>
            <a:solidFill>
              <a:schemeClr val="accent2"/>
            </a:solidFill>
            <a:tailEnd type="triangle" w="lg" len="lg"/>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745F28FF-F4D2-5FC4-84BF-CA8785C31EFB}"/>
              </a:ext>
            </a:extLst>
          </p:cNvPr>
          <p:cNvSpPr/>
          <p:nvPr/>
        </p:nvSpPr>
        <p:spPr>
          <a:xfrm>
            <a:off x="5270527" y="1185834"/>
            <a:ext cx="1650943" cy="1650943"/>
          </a:xfrm>
          <a:prstGeom prst="ellipse">
            <a:avLst/>
          </a:prstGeom>
          <a:solidFill>
            <a:schemeClr val="bg1">
              <a:alpha val="65000"/>
            </a:schemeClr>
          </a:solidFill>
          <a:ln w="412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Connector: Elbow 28">
            <a:extLst>
              <a:ext uri="{FF2B5EF4-FFF2-40B4-BE49-F238E27FC236}">
                <a16:creationId xmlns:a16="http://schemas.microsoft.com/office/drawing/2014/main" id="{F086B7FF-59B8-EB6F-5FA7-059537B693DC}"/>
              </a:ext>
            </a:extLst>
          </p:cNvPr>
          <p:cNvCxnSpPr>
            <a:cxnSpLocks/>
            <a:stCxn id="3" idx="4"/>
            <a:endCxn id="23" idx="0"/>
          </p:cNvCxnSpPr>
          <p:nvPr/>
        </p:nvCxnSpPr>
        <p:spPr>
          <a:xfrm rot="5400000">
            <a:off x="5855694" y="3074298"/>
            <a:ext cx="477826" cy="2784"/>
          </a:xfrm>
          <a:prstGeom prst="bentConnector3">
            <a:avLst>
              <a:gd name="adj1" fmla="val 50000"/>
            </a:avLst>
          </a:prstGeom>
          <a:ln>
            <a:solidFill>
              <a:schemeClr val="accent2"/>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5CE0D445-EB53-FA5E-7445-8A602538E7C7}"/>
              </a:ext>
            </a:extLst>
          </p:cNvPr>
          <p:cNvCxnSpPr>
            <a:cxnSpLocks/>
            <a:stCxn id="3" idx="6"/>
            <a:endCxn id="24" idx="0"/>
          </p:cNvCxnSpPr>
          <p:nvPr/>
        </p:nvCxnSpPr>
        <p:spPr>
          <a:xfrm>
            <a:off x="6921470" y="2011306"/>
            <a:ext cx="2890637" cy="1303296"/>
          </a:xfrm>
          <a:prstGeom prst="bentConnector2">
            <a:avLst/>
          </a:prstGeom>
          <a:ln>
            <a:solidFill>
              <a:schemeClr val="accent2"/>
            </a:solidFill>
            <a:tailEnd type="triangle" w="lg" len="lg"/>
          </a:ln>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D397D915-F7BC-3AB1-DE38-C8DB0FB54E71}"/>
              </a:ext>
            </a:extLst>
          </p:cNvPr>
          <p:cNvPicPr>
            <a:picLocks noChangeAspect="1"/>
          </p:cNvPicPr>
          <p:nvPr/>
        </p:nvPicPr>
        <p:blipFill>
          <a:blip r:embed="rId3">
            <a:extLst>
              <a:ext uri="{28A0092B-C50C-407E-A947-70E740481C1C}">
                <a14:useLocalDpi xmlns:a14="http://schemas.microsoft.com/office/drawing/2010/main" val="0"/>
              </a:ext>
            </a:extLst>
          </a:blip>
          <a:srcRect l="321" r="321"/>
          <a:stretch/>
        </p:blipFill>
        <p:spPr>
          <a:xfrm>
            <a:off x="5356508" y="1271812"/>
            <a:ext cx="1478983" cy="1478983"/>
          </a:xfrm>
          <a:prstGeom prst="flowChartConnector">
            <a:avLst/>
          </a:prstGeom>
        </p:spPr>
      </p:pic>
      <p:sp>
        <p:nvSpPr>
          <p:cNvPr id="19" name="1">
            <a:extLst>
              <a:ext uri="{FF2B5EF4-FFF2-40B4-BE49-F238E27FC236}">
                <a16:creationId xmlns:a16="http://schemas.microsoft.com/office/drawing/2014/main" id="{35E23BAB-5E3D-5693-56C2-B003758CC3B0}"/>
              </a:ext>
            </a:extLst>
          </p:cNvPr>
          <p:cNvSpPr txBox="1"/>
          <p:nvPr/>
        </p:nvSpPr>
        <p:spPr>
          <a:xfrm>
            <a:off x="1514352" y="207140"/>
            <a:ext cx="9131928" cy="553998"/>
          </a:xfrm>
          <a:prstGeom prst="rect">
            <a:avLst/>
          </a:prstGeom>
          <a:noFill/>
        </p:spPr>
        <p:txBody>
          <a:bodyPr wrap="square" rtlCol="0">
            <a:spAutoFit/>
          </a:bodyPr>
          <a:lstStyle>
            <a:defPPr>
              <a:defRPr lang="en-US"/>
            </a:defPPr>
            <a:lvl1pPr>
              <a:defRPr sz="4800" b="1" i="0">
                <a:solidFill>
                  <a:schemeClr val="bg1"/>
                </a:solidFill>
                <a:effectLst/>
                <a:latin typeface="Söhne"/>
              </a:defRPr>
            </a:lvl1pPr>
          </a:lstStyle>
          <a:p>
            <a:pPr algn="ctr"/>
            <a:r>
              <a:rPr lang="en-US" sz="3000" dirty="0">
                <a:solidFill>
                  <a:schemeClr val="accent2">
                    <a:lumMod val="75000"/>
                  </a:schemeClr>
                </a:solidFill>
                <a:latin typeface="+mn-lt"/>
              </a:rPr>
              <a:t>Effective Voting Procedures in Meetings</a:t>
            </a:r>
          </a:p>
        </p:txBody>
      </p:sp>
      <p:sp>
        <p:nvSpPr>
          <p:cNvPr id="22" name="2">
            <a:extLst>
              <a:ext uri="{FF2B5EF4-FFF2-40B4-BE49-F238E27FC236}">
                <a16:creationId xmlns:a16="http://schemas.microsoft.com/office/drawing/2014/main" id="{5B58B71E-7B0E-3A4E-A5B4-27A3352D6F4D}"/>
              </a:ext>
            </a:extLst>
          </p:cNvPr>
          <p:cNvSpPr/>
          <p:nvPr/>
        </p:nvSpPr>
        <p:spPr>
          <a:xfrm>
            <a:off x="791814" y="3340630"/>
            <a:ext cx="3192558" cy="698648"/>
          </a:xfrm>
          <a:prstGeom prst="roundRect">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6">
                    <a:lumMod val="50000"/>
                  </a:schemeClr>
                </a:solidFill>
              </a:rPr>
              <a:t>COMMON VOTING METHODS</a:t>
            </a:r>
          </a:p>
        </p:txBody>
      </p:sp>
      <p:sp>
        <p:nvSpPr>
          <p:cNvPr id="38" name="4">
            <a:extLst>
              <a:ext uri="{FF2B5EF4-FFF2-40B4-BE49-F238E27FC236}">
                <a16:creationId xmlns:a16="http://schemas.microsoft.com/office/drawing/2014/main" id="{12588F22-1945-014E-66F9-1A607BF74AF9}"/>
              </a:ext>
            </a:extLst>
          </p:cNvPr>
          <p:cNvSpPr/>
          <p:nvPr/>
        </p:nvSpPr>
        <p:spPr>
          <a:xfrm>
            <a:off x="778043" y="4229357"/>
            <a:ext cx="3192558" cy="2448988"/>
          </a:xfrm>
          <a:prstGeom prst="roundRect">
            <a:avLst>
              <a:gd name="adj" fmla="val 5899"/>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a:solidFill>
                  <a:schemeClr val="tx2"/>
                </a:solidFill>
              </a:rPr>
              <a:t>Standard methods include voice votes, show of hands, and ballot votes for clarity and accuracy.</a:t>
            </a:r>
          </a:p>
        </p:txBody>
      </p:sp>
      <p:sp>
        <p:nvSpPr>
          <p:cNvPr id="23" name="5">
            <a:extLst>
              <a:ext uri="{FF2B5EF4-FFF2-40B4-BE49-F238E27FC236}">
                <a16:creationId xmlns:a16="http://schemas.microsoft.com/office/drawing/2014/main" id="{68694115-4376-4F7A-203C-1B1EE649813B}"/>
              </a:ext>
            </a:extLst>
          </p:cNvPr>
          <p:cNvSpPr/>
          <p:nvPr/>
        </p:nvSpPr>
        <p:spPr>
          <a:xfrm>
            <a:off x="4505136" y="3314603"/>
            <a:ext cx="3176158" cy="698648"/>
          </a:xfrm>
          <a:prstGeom prst="roundRect">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6">
                    <a:lumMod val="50000"/>
                  </a:schemeClr>
                </a:solidFill>
              </a:rPr>
              <a:t>MAJORITY AND TWO-THIRDS VOTES</a:t>
            </a:r>
          </a:p>
        </p:txBody>
      </p:sp>
      <p:sp>
        <p:nvSpPr>
          <p:cNvPr id="39" name="6">
            <a:extLst>
              <a:ext uri="{FF2B5EF4-FFF2-40B4-BE49-F238E27FC236}">
                <a16:creationId xmlns:a16="http://schemas.microsoft.com/office/drawing/2014/main" id="{4A736944-C4BE-890D-CB23-4EDE74478D47}"/>
              </a:ext>
            </a:extLst>
          </p:cNvPr>
          <p:cNvSpPr/>
          <p:nvPr/>
        </p:nvSpPr>
        <p:spPr>
          <a:xfrm>
            <a:off x="4496936" y="4234665"/>
            <a:ext cx="3192558" cy="2448988"/>
          </a:xfrm>
          <a:prstGeom prst="roundRect">
            <a:avLst>
              <a:gd name="adj" fmla="val 5899"/>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a:solidFill>
                  <a:schemeClr val="tx2"/>
                </a:solidFill>
              </a:rPr>
              <a:t>Majority votes decide most motions, while two-thirds votes are needed for certain actions.</a:t>
            </a:r>
          </a:p>
        </p:txBody>
      </p:sp>
      <p:sp>
        <p:nvSpPr>
          <p:cNvPr id="24" name="7">
            <a:extLst>
              <a:ext uri="{FF2B5EF4-FFF2-40B4-BE49-F238E27FC236}">
                <a16:creationId xmlns:a16="http://schemas.microsoft.com/office/drawing/2014/main" id="{3276C397-69B8-2609-6CB9-A405DE2E6AAB}"/>
              </a:ext>
            </a:extLst>
          </p:cNvPr>
          <p:cNvSpPr/>
          <p:nvPr/>
        </p:nvSpPr>
        <p:spPr>
          <a:xfrm>
            <a:off x="8224028" y="3314602"/>
            <a:ext cx="3176158" cy="698648"/>
          </a:xfrm>
          <a:prstGeom prst="roundRect">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6">
                    <a:lumMod val="50000"/>
                  </a:schemeClr>
                </a:solidFill>
              </a:rPr>
              <a:t>ANNOUNCING AND RECORDING RESULTS</a:t>
            </a:r>
          </a:p>
        </p:txBody>
      </p:sp>
      <p:sp>
        <p:nvSpPr>
          <p:cNvPr id="40" name="8">
            <a:extLst>
              <a:ext uri="{FF2B5EF4-FFF2-40B4-BE49-F238E27FC236}">
                <a16:creationId xmlns:a16="http://schemas.microsoft.com/office/drawing/2014/main" id="{DE5E33E9-B7AE-0BD8-0526-9F11968E0320}"/>
              </a:ext>
            </a:extLst>
          </p:cNvPr>
          <p:cNvSpPr/>
          <p:nvPr/>
        </p:nvSpPr>
        <p:spPr>
          <a:xfrm>
            <a:off x="8215828" y="4227330"/>
            <a:ext cx="3192558" cy="2448988"/>
          </a:xfrm>
          <a:prstGeom prst="roundRect">
            <a:avLst>
              <a:gd name="adj" fmla="val 5899"/>
            </a:avLst>
          </a:prstGeom>
          <a:solidFill>
            <a:schemeClr val="bg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a:solidFill>
                  <a:schemeClr val="tx2"/>
                </a:solidFill>
              </a:rPr>
              <a:t>The chair announces results clearly and ensures they are accurately recorded in the minutes.</a:t>
            </a:r>
          </a:p>
        </p:txBody>
      </p:sp>
    </p:spTree>
    <p:extLst>
      <p:ext uri="{BB962C8B-B14F-4D97-AF65-F5344CB8AC3E}">
        <p14:creationId xmlns:p14="http://schemas.microsoft.com/office/powerpoint/2010/main" val="423057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300"/>
                                        <p:tgtEl>
                                          <p:spTgt spid="19"/>
                                        </p:tgtEl>
                                      </p:cBhvr>
                                    </p:animEffect>
                                  </p:childTnLst>
                                </p:cTn>
                              </p:par>
                              <p:par>
                                <p:cTn id="8" presetID="10" presetClass="entr" presetSubtype="0" fill="hold" nodeType="withEffect">
                                  <p:stCondLst>
                                    <p:cond delay="1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250"/>
                                        <p:tgtEl>
                                          <p:spTgt spid="27"/>
                                        </p:tgtEl>
                                      </p:cBhvr>
                                    </p:animEffect>
                                  </p:childTnLst>
                                </p:cTn>
                              </p:par>
                              <p:par>
                                <p:cTn id="11" presetID="10" presetClass="entr" presetSubtype="0" fill="hold" nodeType="withEffect">
                                  <p:stCondLst>
                                    <p:cond delay="130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250"/>
                                        <p:tgtEl>
                                          <p:spTgt spid="29"/>
                                        </p:tgtEl>
                                      </p:cBhvr>
                                    </p:animEffect>
                                  </p:childTnLst>
                                </p:cTn>
                              </p:par>
                              <p:par>
                                <p:cTn id="14" presetID="10" presetClass="entr" presetSubtype="0" fill="hold" nodeType="withEffect">
                                  <p:stCondLst>
                                    <p:cond delay="130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250"/>
                                        <p:tgtEl>
                                          <p:spTgt spid="32"/>
                                        </p:tgtEl>
                                      </p:cBhvr>
                                    </p:animEffect>
                                  </p:childTnLst>
                                </p:cTn>
                              </p:par>
                              <p:par>
                                <p:cTn id="17" presetID="2" presetClass="entr" presetSubtype="4" decel="5700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2500" fill="hold"/>
                                        <p:tgtEl>
                                          <p:spTgt spid="24"/>
                                        </p:tgtEl>
                                        <p:attrNameLst>
                                          <p:attrName>ppt_x</p:attrName>
                                        </p:attrNameLst>
                                      </p:cBhvr>
                                      <p:tavLst>
                                        <p:tav tm="0">
                                          <p:val>
                                            <p:strVal val="#ppt_x"/>
                                          </p:val>
                                        </p:tav>
                                        <p:tav tm="100000">
                                          <p:val>
                                            <p:strVal val="#ppt_x"/>
                                          </p:val>
                                        </p:tav>
                                      </p:tavLst>
                                    </p:anim>
                                    <p:anim calcmode="lin" valueType="num">
                                      <p:cBhvr additive="base">
                                        <p:cTn id="20" dur="2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decel="5700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2500" fill="hold"/>
                                        <p:tgtEl>
                                          <p:spTgt spid="23"/>
                                        </p:tgtEl>
                                        <p:attrNameLst>
                                          <p:attrName>ppt_x</p:attrName>
                                        </p:attrNameLst>
                                      </p:cBhvr>
                                      <p:tavLst>
                                        <p:tav tm="0">
                                          <p:val>
                                            <p:strVal val="#ppt_x"/>
                                          </p:val>
                                        </p:tav>
                                        <p:tav tm="100000">
                                          <p:val>
                                            <p:strVal val="#ppt_x"/>
                                          </p:val>
                                        </p:tav>
                                      </p:tavLst>
                                    </p:anim>
                                    <p:anim calcmode="lin" valueType="num">
                                      <p:cBhvr additive="base">
                                        <p:cTn id="24" dur="2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decel="5700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2500" fill="hold"/>
                                        <p:tgtEl>
                                          <p:spTgt spid="22"/>
                                        </p:tgtEl>
                                        <p:attrNameLst>
                                          <p:attrName>ppt_x</p:attrName>
                                        </p:attrNameLst>
                                      </p:cBhvr>
                                      <p:tavLst>
                                        <p:tav tm="0">
                                          <p:val>
                                            <p:strVal val="#ppt_x"/>
                                          </p:val>
                                        </p:tav>
                                        <p:tav tm="100000">
                                          <p:val>
                                            <p:strVal val="#ppt_x"/>
                                          </p:val>
                                        </p:tav>
                                      </p:tavLst>
                                    </p:anim>
                                    <p:anim calcmode="lin" valueType="num">
                                      <p:cBhvr additive="base">
                                        <p:cTn id="28" dur="2500" fill="hold"/>
                                        <p:tgtEl>
                                          <p:spTgt spid="2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25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250"/>
                                        <p:tgtEl>
                                          <p:spTgt spid="38"/>
                                        </p:tgtEl>
                                      </p:cBhvr>
                                    </p:animEffect>
                                  </p:childTnLst>
                                </p:cTn>
                              </p:par>
                              <p:par>
                                <p:cTn id="32" presetID="10" presetClass="entr" presetSubtype="0" fill="hold" grpId="0" nodeType="withEffect">
                                  <p:stCondLst>
                                    <p:cond delay="25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250"/>
                                        <p:tgtEl>
                                          <p:spTgt spid="39"/>
                                        </p:tgtEl>
                                      </p:cBhvr>
                                    </p:animEffect>
                                  </p:childTnLst>
                                </p:cTn>
                              </p:par>
                              <p:par>
                                <p:cTn id="35" presetID="10" presetClass="entr" presetSubtype="0" fill="hold" grpId="0" nodeType="withEffect">
                                  <p:stCondLst>
                                    <p:cond delay="25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250"/>
                                        <p:tgtEl>
                                          <p:spTgt spid="40"/>
                                        </p:tgtEl>
                                      </p:cBhvr>
                                    </p:animEffect>
                                  </p:childTnLst>
                                </p:cTn>
                              </p:par>
                              <p:par>
                                <p:cTn id="38" presetID="10" presetClass="entr" presetSubtype="0" fill="hold" grpId="0" nodeType="withEffect">
                                  <p:stCondLst>
                                    <p:cond delay="160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1500"/>
                                        <p:tgtEl>
                                          <p:spTgt spid="45"/>
                                        </p:tgtEl>
                                      </p:cBhvr>
                                    </p:animEffect>
                                  </p:childTnLst>
                                </p:cTn>
                              </p:par>
                              <p:par>
                                <p:cTn id="41" presetID="10" presetClass="entr" presetSubtype="0" fill="hold" grpId="0" nodeType="withEffect">
                                  <p:stCondLst>
                                    <p:cond delay="250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5" grpId="0" animBg="1"/>
      <p:bldP spid="19" grpId="0"/>
      <p:bldP spid="22" grpId="0" animBg="1"/>
      <p:bldP spid="38" grpId="0" animBg="1"/>
      <p:bldP spid="23" grpId="0" animBg="1"/>
      <p:bldP spid="39" grpId="0" animBg="1"/>
      <p:bldP spid="24" grpId="0" animBg="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0F055C-527B-A818-49DE-B293326AACA3}"/>
              </a:ext>
            </a:extLst>
          </p:cNvPr>
          <p:cNvSpPr/>
          <p:nvPr/>
        </p:nvSpPr>
        <p:spPr>
          <a:xfrm>
            <a:off x="0" y="-1"/>
            <a:ext cx="12192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0351B68-E828-1190-75C4-2171FF420246}"/>
              </a:ext>
            </a:extLst>
          </p:cNvPr>
          <p:cNvSpPr/>
          <p:nvPr/>
        </p:nvSpPr>
        <p:spPr>
          <a:xfrm rot="10800000">
            <a:off x="0" y="1317901"/>
            <a:ext cx="12192000" cy="5571977"/>
          </a:xfrm>
          <a:prstGeom prst="rect">
            <a:avLst/>
          </a:prstGeom>
          <a:solidFill>
            <a:schemeClr val="bg2"/>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9CE82EA1-584E-585B-97DB-7B694977E875}"/>
              </a:ext>
            </a:extLst>
          </p:cNvPr>
          <p:cNvSpPr/>
          <p:nvPr/>
        </p:nvSpPr>
        <p:spPr>
          <a:xfrm rot="5400000">
            <a:off x="2308275" y="-362056"/>
            <a:ext cx="4875648" cy="9649247"/>
          </a:xfrm>
          <a:custGeom>
            <a:avLst/>
            <a:gdLst>
              <a:gd name="connsiteX0" fmla="*/ 110 w 4563897"/>
              <a:gd name="connsiteY0" fmla="*/ 7055804 h 9649247"/>
              <a:gd name="connsiteX1" fmla="*/ 3549 w 4563897"/>
              <a:gd name="connsiteY1" fmla="*/ 5041733 h 9649247"/>
              <a:gd name="connsiteX2" fmla="*/ 5702 w 4563897"/>
              <a:gd name="connsiteY2" fmla="*/ 4937272 h 9649247"/>
              <a:gd name="connsiteX3" fmla="*/ 4307 w 4563897"/>
              <a:gd name="connsiteY3" fmla="*/ 3720944 h 9649247"/>
              <a:gd name="connsiteX4" fmla="*/ 9146 w 4563897"/>
              <a:gd name="connsiteY4" fmla="*/ 1077779 h 9649247"/>
              <a:gd name="connsiteX5" fmla="*/ 411279 w 4563897"/>
              <a:gd name="connsiteY5" fmla="*/ 25883 h 9649247"/>
              <a:gd name="connsiteX6" fmla="*/ 822667 w 4563897"/>
              <a:gd name="connsiteY6" fmla="*/ 7729 h 9649247"/>
              <a:gd name="connsiteX7" fmla="*/ 4563897 w 4563897"/>
              <a:gd name="connsiteY7" fmla="*/ 5921 h 9649247"/>
              <a:gd name="connsiteX8" fmla="*/ 4563897 w 4563897"/>
              <a:gd name="connsiteY8" fmla="*/ 9649247 h 9649247"/>
              <a:gd name="connsiteX9" fmla="*/ 1074046 w 4563897"/>
              <a:gd name="connsiteY9" fmla="*/ 9649247 h 9649247"/>
              <a:gd name="connsiteX10" fmla="*/ 578201 w 4563897"/>
              <a:gd name="connsiteY10" fmla="*/ 8683111 h 9649247"/>
              <a:gd name="connsiteX11" fmla="*/ 163803 w 4563897"/>
              <a:gd name="connsiteY11" fmla="*/ 7876163 h 9649247"/>
              <a:gd name="connsiteX12" fmla="*/ 110 w 4563897"/>
              <a:gd name="connsiteY12" fmla="*/ 7055804 h 964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63897" h="9649247">
                <a:moveTo>
                  <a:pt x="110" y="7055804"/>
                </a:moveTo>
                <a:cubicBezTo>
                  <a:pt x="5812" y="6384626"/>
                  <a:pt x="2796" y="5713180"/>
                  <a:pt x="3549" y="5041733"/>
                </a:cubicBezTo>
                <a:cubicBezTo>
                  <a:pt x="3659" y="5006998"/>
                  <a:pt x="4949" y="4972007"/>
                  <a:pt x="5702" y="4937272"/>
                </a:cubicBezTo>
                <a:cubicBezTo>
                  <a:pt x="5164" y="4531829"/>
                  <a:pt x="3768" y="4126386"/>
                  <a:pt x="4307" y="3720944"/>
                </a:cubicBezTo>
                <a:cubicBezTo>
                  <a:pt x="5598" y="2839795"/>
                  <a:pt x="9789" y="1958928"/>
                  <a:pt x="9146" y="1077779"/>
                </a:cubicBezTo>
                <a:cubicBezTo>
                  <a:pt x="8608" y="396335"/>
                  <a:pt x="161760" y="106655"/>
                  <a:pt x="411279" y="25883"/>
                </a:cubicBezTo>
                <a:cubicBezTo>
                  <a:pt x="547980" y="-18582"/>
                  <a:pt x="685537" y="7729"/>
                  <a:pt x="822667" y="7729"/>
                </a:cubicBezTo>
                <a:lnTo>
                  <a:pt x="4563897" y="5921"/>
                </a:lnTo>
                <a:lnTo>
                  <a:pt x="4563897" y="9649247"/>
                </a:lnTo>
                <a:lnTo>
                  <a:pt x="1074046" y="9649247"/>
                </a:lnTo>
                <a:lnTo>
                  <a:pt x="578201" y="8683111"/>
                </a:lnTo>
                <a:cubicBezTo>
                  <a:pt x="440105" y="8413949"/>
                  <a:pt x="301795" y="8145580"/>
                  <a:pt x="163803" y="7876163"/>
                </a:cubicBezTo>
                <a:cubicBezTo>
                  <a:pt x="56357" y="7666206"/>
                  <a:pt x="-2900" y="7407054"/>
                  <a:pt x="110" y="7055804"/>
                </a:cubicBezTo>
                <a:close/>
              </a:path>
            </a:pathLst>
          </a:custGeom>
          <a:solidFill>
            <a:schemeClr val="tx2"/>
          </a:solidFill>
          <a:ln w="0" cap="flat">
            <a:noFill/>
            <a:prstDash val="solid"/>
            <a:miter/>
          </a:ln>
        </p:spPr>
        <p:txBody>
          <a:bodyPr wrap="square" rtlCol="0" anchor="ctr">
            <a:noAutofit/>
          </a:bodyPr>
          <a:lstStyle/>
          <a:p>
            <a:endParaRPr lang="en-US" dirty="0"/>
          </a:p>
        </p:txBody>
      </p:sp>
      <p:cxnSp>
        <p:nvCxnSpPr>
          <p:cNvPr id="9" name="Straight Connector 8">
            <a:extLst>
              <a:ext uri="{FF2B5EF4-FFF2-40B4-BE49-F238E27FC236}">
                <a16:creationId xmlns:a16="http://schemas.microsoft.com/office/drawing/2014/main" id="{C1B4174A-4252-DD70-1986-A9CDCC8C6835}"/>
              </a:ext>
            </a:extLst>
          </p:cNvPr>
          <p:cNvCxnSpPr>
            <a:cxnSpLocks/>
          </p:cNvCxnSpPr>
          <p:nvPr/>
        </p:nvCxnSpPr>
        <p:spPr>
          <a:xfrm>
            <a:off x="4377796" y="2572512"/>
            <a:ext cx="0" cy="1254567"/>
          </a:xfrm>
          <a:prstGeom prst="line">
            <a:avLst/>
          </a:prstGeom>
          <a:ln w="76200">
            <a:solidFill>
              <a:schemeClr val="bg2"/>
            </a:solidFill>
            <a:prstDash val="lgDashDot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0F1FD6A-1FE2-EA6A-6470-DDD75384B35B}"/>
              </a:ext>
            </a:extLst>
          </p:cNvPr>
          <p:cNvCxnSpPr>
            <a:cxnSpLocks/>
          </p:cNvCxnSpPr>
          <p:nvPr/>
        </p:nvCxnSpPr>
        <p:spPr>
          <a:xfrm flipV="1">
            <a:off x="4377796" y="5615062"/>
            <a:ext cx="0" cy="1242938"/>
          </a:xfrm>
          <a:prstGeom prst="line">
            <a:avLst/>
          </a:prstGeom>
          <a:ln w="76200">
            <a:solidFill>
              <a:schemeClr val="bg2"/>
            </a:solidFill>
            <a:prstDash val="lgDashDot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D31A160-EE59-E753-1074-26E1FFDE2C21}"/>
              </a:ext>
            </a:extLst>
          </p:cNvPr>
          <p:cNvCxnSpPr>
            <a:cxnSpLocks/>
          </p:cNvCxnSpPr>
          <p:nvPr/>
        </p:nvCxnSpPr>
        <p:spPr>
          <a:xfrm flipH="1">
            <a:off x="5096256" y="4721071"/>
            <a:ext cx="3088514" cy="0"/>
          </a:xfrm>
          <a:prstGeom prst="line">
            <a:avLst/>
          </a:prstGeom>
          <a:ln w="76200">
            <a:solidFill>
              <a:schemeClr val="bg2"/>
            </a:solidFill>
            <a:prstDash val="lgDashDot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1C58A81-B331-C024-1C2A-6825452DA665}"/>
              </a:ext>
            </a:extLst>
          </p:cNvPr>
          <p:cNvCxnSpPr>
            <a:cxnSpLocks/>
          </p:cNvCxnSpPr>
          <p:nvPr/>
        </p:nvCxnSpPr>
        <p:spPr>
          <a:xfrm>
            <a:off x="524256" y="4721071"/>
            <a:ext cx="3095953" cy="0"/>
          </a:xfrm>
          <a:prstGeom prst="line">
            <a:avLst/>
          </a:prstGeom>
          <a:ln w="76200">
            <a:solidFill>
              <a:schemeClr val="bg2"/>
            </a:solidFill>
            <a:prstDash val="lgDashDotDot"/>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A28F5D1F-3CFC-F6B5-3E5E-C6A4F5E70FF1}"/>
              </a:ext>
            </a:extLst>
          </p:cNvPr>
          <p:cNvSpPr/>
          <p:nvPr/>
        </p:nvSpPr>
        <p:spPr>
          <a:xfrm>
            <a:off x="-75498" y="4786828"/>
            <a:ext cx="1081239" cy="2103052"/>
          </a:xfrm>
          <a:custGeom>
            <a:avLst/>
            <a:gdLst>
              <a:gd name="connsiteX0" fmla="*/ 0 w 1081239"/>
              <a:gd name="connsiteY0" fmla="*/ 0 h 2103052"/>
              <a:gd name="connsiteX1" fmla="*/ 165140 w 1081239"/>
              <a:gd name="connsiteY1" fmla="*/ 50605 h 2103052"/>
              <a:gd name="connsiteX2" fmla="*/ 1081239 w 1081239"/>
              <a:gd name="connsiteY2" fmla="*/ 1414958 h 2103052"/>
              <a:gd name="connsiteX3" fmla="*/ 933328 w 1081239"/>
              <a:gd name="connsiteY3" fmla="*/ 2056909 h 2103052"/>
              <a:gd name="connsiteX4" fmla="*/ 906462 w 1081239"/>
              <a:gd name="connsiteY4" fmla="*/ 2103052 h 2103052"/>
              <a:gd name="connsiteX5" fmla="*/ 333800 w 1081239"/>
              <a:gd name="connsiteY5" fmla="*/ 2103052 h 2103052"/>
              <a:gd name="connsiteX6" fmla="*/ 343168 w 1081239"/>
              <a:gd name="connsiteY6" fmla="*/ 2094077 h 2103052"/>
              <a:gd name="connsiteX7" fmla="*/ 610549 w 1081239"/>
              <a:gd name="connsiteY7" fmla="*/ 1414958 h 2103052"/>
              <a:gd name="connsiteX8" fmla="*/ 156760 w 1081239"/>
              <a:gd name="connsiteY8" fmla="*/ 577430 h 2103052"/>
              <a:gd name="connsiteX9" fmla="*/ 0 w 1081239"/>
              <a:gd name="connsiteY9" fmla="*/ 493933 h 21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1239" h="2103052">
                <a:moveTo>
                  <a:pt x="0" y="0"/>
                </a:moveTo>
                <a:lnTo>
                  <a:pt x="165140" y="50605"/>
                </a:lnTo>
                <a:cubicBezTo>
                  <a:pt x="703493" y="275390"/>
                  <a:pt x="1081239" y="801626"/>
                  <a:pt x="1081239" y="1414958"/>
                </a:cubicBezTo>
                <a:cubicBezTo>
                  <a:pt x="1081239" y="1644958"/>
                  <a:pt x="1028119" y="1862709"/>
                  <a:pt x="933328" y="2056909"/>
                </a:cubicBezTo>
                <a:lnTo>
                  <a:pt x="906462" y="2103052"/>
                </a:lnTo>
                <a:lnTo>
                  <a:pt x="333800" y="2103052"/>
                </a:lnTo>
                <a:lnTo>
                  <a:pt x="343168" y="2094077"/>
                </a:lnTo>
                <a:cubicBezTo>
                  <a:pt x="509296" y="1914709"/>
                  <a:pt x="610549" y="1676437"/>
                  <a:pt x="610549" y="1414958"/>
                </a:cubicBezTo>
                <a:cubicBezTo>
                  <a:pt x="610549" y="1066320"/>
                  <a:pt x="430544" y="758939"/>
                  <a:pt x="156760" y="577430"/>
                </a:cubicBezTo>
                <a:lnTo>
                  <a:pt x="0" y="493933"/>
                </a:lnTo>
                <a:close/>
              </a:path>
            </a:pathLst>
          </a:custGeom>
          <a:solidFill>
            <a:schemeClr val="bg2">
              <a:alpha val="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2A070633-130B-B887-787B-7F828895DFBD}"/>
              </a:ext>
            </a:extLst>
          </p:cNvPr>
          <p:cNvSpPr/>
          <p:nvPr/>
        </p:nvSpPr>
        <p:spPr>
          <a:xfrm>
            <a:off x="6548988" y="-1"/>
            <a:ext cx="1048716" cy="652797"/>
          </a:xfrm>
          <a:custGeom>
            <a:avLst/>
            <a:gdLst>
              <a:gd name="connsiteX0" fmla="*/ 14220 w 1048716"/>
              <a:gd name="connsiteY0" fmla="*/ 0 h 652797"/>
              <a:gd name="connsiteX1" fmla="*/ 1034497 w 1048716"/>
              <a:gd name="connsiteY1" fmla="*/ 0 h 652797"/>
              <a:gd name="connsiteX2" fmla="*/ 1038063 w 1048716"/>
              <a:gd name="connsiteY2" fmla="*/ 11690 h 652797"/>
              <a:gd name="connsiteX3" fmla="*/ 1048716 w 1048716"/>
              <a:gd name="connsiteY3" fmla="*/ 119224 h 652797"/>
              <a:gd name="connsiteX4" fmla="*/ 524358 w 1048716"/>
              <a:gd name="connsiteY4" fmla="*/ 652797 h 652797"/>
              <a:gd name="connsiteX5" fmla="*/ 0 w 1048716"/>
              <a:gd name="connsiteY5" fmla="*/ 119224 h 652797"/>
              <a:gd name="connsiteX6" fmla="*/ 10654 w 1048716"/>
              <a:gd name="connsiteY6" fmla="*/ 11690 h 652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8716" h="652797">
                <a:moveTo>
                  <a:pt x="14220" y="0"/>
                </a:moveTo>
                <a:lnTo>
                  <a:pt x="1034497" y="0"/>
                </a:lnTo>
                <a:lnTo>
                  <a:pt x="1038063" y="11690"/>
                </a:lnTo>
                <a:cubicBezTo>
                  <a:pt x="1045048" y="46425"/>
                  <a:pt x="1048716" y="82389"/>
                  <a:pt x="1048716" y="119224"/>
                </a:cubicBezTo>
                <a:cubicBezTo>
                  <a:pt x="1048716" y="413908"/>
                  <a:pt x="813953" y="652797"/>
                  <a:pt x="524358" y="652797"/>
                </a:cubicBezTo>
                <a:cubicBezTo>
                  <a:pt x="234763" y="652797"/>
                  <a:pt x="0" y="413908"/>
                  <a:pt x="0" y="119224"/>
                </a:cubicBezTo>
                <a:cubicBezTo>
                  <a:pt x="0" y="82389"/>
                  <a:pt x="3669" y="46425"/>
                  <a:pt x="10654" y="1169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7" name="Graphic 26">
            <a:extLst>
              <a:ext uri="{FF2B5EF4-FFF2-40B4-BE49-F238E27FC236}">
                <a16:creationId xmlns:a16="http://schemas.microsoft.com/office/drawing/2014/main" id="{3942ADE8-3886-68EF-0300-E5D83E61F8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867423" y="4125354"/>
            <a:ext cx="1032937" cy="1032937"/>
          </a:xfrm>
          <a:prstGeom prst="rect">
            <a:avLst/>
          </a:prstGeom>
        </p:spPr>
      </p:pic>
      <p:pic>
        <p:nvPicPr>
          <p:cNvPr id="8" name="Picture Placeholder 6">
            <a:extLst>
              <a:ext uri="{FF2B5EF4-FFF2-40B4-BE49-F238E27FC236}">
                <a16:creationId xmlns:a16="http://schemas.microsoft.com/office/drawing/2014/main" id="{DB8AB0A2-4075-E767-B440-5771420D4719}"/>
              </a:ext>
            </a:extLst>
          </p:cNvPr>
          <p:cNvPicPr>
            <a:picLocks noChangeAspect="1"/>
          </p:cNvPicPr>
          <p:nvPr/>
        </p:nvPicPr>
        <p:blipFill>
          <a:blip r:embed="rId5">
            <a:extLst>
              <a:ext uri="{28A0092B-C50C-407E-A947-70E740481C1C}">
                <a14:useLocalDpi xmlns:a14="http://schemas.microsoft.com/office/drawing/2010/main" val="0"/>
              </a:ext>
            </a:extLst>
          </a:blip>
          <a:srcRect l="37" r="37"/>
          <a:stretch/>
        </p:blipFill>
        <p:spPr>
          <a:xfrm>
            <a:off x="8974732" y="-46350"/>
            <a:ext cx="3291243" cy="6987193"/>
          </a:xfrm>
          <a:custGeom>
            <a:avLst/>
            <a:gdLst>
              <a:gd name="connsiteX0" fmla="*/ 0 w 4103077"/>
              <a:gd name="connsiteY0" fmla="*/ 0 h 5595815"/>
              <a:gd name="connsiteX1" fmla="*/ 4103077 w 4103077"/>
              <a:gd name="connsiteY1" fmla="*/ 0 h 5595815"/>
              <a:gd name="connsiteX2" fmla="*/ 4103077 w 4103077"/>
              <a:gd name="connsiteY2" fmla="*/ 5595815 h 5595815"/>
              <a:gd name="connsiteX3" fmla="*/ 0 w 4103077"/>
              <a:gd name="connsiteY3" fmla="*/ 5595815 h 5595815"/>
            </a:gdLst>
            <a:ahLst/>
            <a:cxnLst>
              <a:cxn ang="0">
                <a:pos x="connsiteX0" y="connsiteY0"/>
              </a:cxn>
              <a:cxn ang="0">
                <a:pos x="connsiteX1" y="connsiteY1"/>
              </a:cxn>
              <a:cxn ang="0">
                <a:pos x="connsiteX2" y="connsiteY2"/>
              </a:cxn>
              <a:cxn ang="0">
                <a:pos x="connsiteX3" y="connsiteY3"/>
              </a:cxn>
            </a:cxnLst>
            <a:rect l="l" t="t" r="r" b="b"/>
            <a:pathLst>
              <a:path w="4103077" h="5595815">
                <a:moveTo>
                  <a:pt x="0" y="0"/>
                </a:moveTo>
                <a:lnTo>
                  <a:pt x="4103077" y="0"/>
                </a:lnTo>
                <a:lnTo>
                  <a:pt x="4103077" y="5595815"/>
                </a:lnTo>
                <a:lnTo>
                  <a:pt x="0" y="5595815"/>
                </a:lnTo>
                <a:close/>
              </a:path>
            </a:pathLst>
          </a:custGeom>
        </p:spPr>
      </p:pic>
      <p:sp>
        <p:nvSpPr>
          <p:cNvPr id="23" name="Freeform: Shape 22">
            <a:extLst>
              <a:ext uri="{FF2B5EF4-FFF2-40B4-BE49-F238E27FC236}">
                <a16:creationId xmlns:a16="http://schemas.microsoft.com/office/drawing/2014/main" id="{B6C93518-0B07-25BA-750E-47E4881D70E3}"/>
              </a:ext>
            </a:extLst>
          </p:cNvPr>
          <p:cNvSpPr/>
          <p:nvPr/>
        </p:nvSpPr>
        <p:spPr>
          <a:xfrm rot="16200000">
            <a:off x="9749078" y="408194"/>
            <a:ext cx="2947771" cy="2086023"/>
          </a:xfrm>
          <a:custGeom>
            <a:avLst/>
            <a:gdLst>
              <a:gd name="connsiteX0" fmla="*/ 2947771 w 2947771"/>
              <a:gd name="connsiteY0" fmla="*/ 144926 h 2086023"/>
              <a:gd name="connsiteX1" fmla="*/ 2947770 w 2947771"/>
              <a:gd name="connsiteY1" fmla="*/ 2086023 h 2086023"/>
              <a:gd name="connsiteX2" fmla="*/ 0 w 2947771"/>
              <a:gd name="connsiteY2" fmla="*/ 2086023 h 2086023"/>
              <a:gd name="connsiteX3" fmla="*/ 6033 w 2947771"/>
              <a:gd name="connsiteY3" fmla="*/ 1965777 h 2086023"/>
              <a:gd name="connsiteX4" fmla="*/ 2170297 w 2947771"/>
              <a:gd name="connsiteY4" fmla="*/ 0 h 2086023"/>
              <a:gd name="connsiteX5" fmla="*/ 2778755 w 2947771"/>
              <a:gd name="connsiteY5" fmla="*/ 86795 h 20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7771" h="2086023">
                <a:moveTo>
                  <a:pt x="2947771" y="144926"/>
                </a:moveTo>
                <a:lnTo>
                  <a:pt x="2947770" y="2086023"/>
                </a:lnTo>
                <a:lnTo>
                  <a:pt x="0" y="2086023"/>
                </a:lnTo>
                <a:lnTo>
                  <a:pt x="6033" y="1965777"/>
                </a:lnTo>
                <a:cubicBezTo>
                  <a:pt x="117440" y="861629"/>
                  <a:pt x="1043897" y="0"/>
                  <a:pt x="2170297" y="0"/>
                </a:cubicBezTo>
                <a:cubicBezTo>
                  <a:pt x="2381497" y="0"/>
                  <a:pt x="2585668" y="30293"/>
                  <a:pt x="2778755" y="86795"/>
                </a:cubicBezTo>
                <a:close/>
              </a:path>
            </a:pathLst>
          </a:custGeom>
          <a:solidFill>
            <a:schemeClr val="bg2">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Oval 6">
            <a:extLst>
              <a:ext uri="{FF2B5EF4-FFF2-40B4-BE49-F238E27FC236}">
                <a16:creationId xmlns:a16="http://schemas.microsoft.com/office/drawing/2014/main" id="{FFA8123D-F464-4A0F-1980-7CD3256BC60B}"/>
              </a:ext>
            </a:extLst>
          </p:cNvPr>
          <p:cNvSpPr/>
          <p:nvPr/>
        </p:nvSpPr>
        <p:spPr>
          <a:xfrm>
            <a:off x="8283284" y="3447247"/>
            <a:ext cx="2594779" cy="2495675"/>
          </a:xfrm>
          <a:prstGeom prst="ellipse">
            <a:avLst/>
          </a:prstGeom>
          <a:solidFill>
            <a:schemeClr val="bg2">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81AD09D-29C1-304B-FA09-F359A5AE455E}"/>
              </a:ext>
            </a:extLst>
          </p:cNvPr>
          <p:cNvSpPr txBox="1">
            <a:spLocks/>
          </p:cNvSpPr>
          <p:nvPr/>
        </p:nvSpPr>
        <p:spPr>
          <a:xfrm>
            <a:off x="331502" y="239412"/>
            <a:ext cx="8058912" cy="826770"/>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US" sz="4100" dirty="0">
                <a:solidFill>
                  <a:schemeClr val="accent2">
                    <a:lumMod val="75000"/>
                  </a:schemeClr>
                </a:solidFill>
              </a:rPr>
              <a:t>Key Terms and Definitions</a:t>
            </a:r>
          </a:p>
        </p:txBody>
      </p:sp>
      <p:sp>
        <p:nvSpPr>
          <p:cNvPr id="6" name="Content Placeholder 2">
            <a:extLst>
              <a:ext uri="{FF2B5EF4-FFF2-40B4-BE49-F238E27FC236}">
                <a16:creationId xmlns:a16="http://schemas.microsoft.com/office/drawing/2014/main" id="{44C57ABE-7E0A-EF03-F19F-448AFA6FFAF2}"/>
              </a:ext>
            </a:extLst>
          </p:cNvPr>
          <p:cNvSpPr txBox="1">
            <a:spLocks/>
          </p:cNvSpPr>
          <p:nvPr/>
        </p:nvSpPr>
        <p:spPr>
          <a:xfrm>
            <a:off x="416846" y="1333991"/>
            <a:ext cx="8132064" cy="683055"/>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200" b="1" dirty="0">
                <a:solidFill>
                  <a:schemeClr val="tx2"/>
                </a:solidFill>
              </a:rPr>
              <a:t>Understanding Key Concepts</a:t>
            </a:r>
          </a:p>
        </p:txBody>
      </p:sp>
      <p:sp>
        <p:nvSpPr>
          <p:cNvPr id="20" name="Content Placeholder 2">
            <a:extLst>
              <a:ext uri="{FF2B5EF4-FFF2-40B4-BE49-F238E27FC236}">
                <a16:creationId xmlns:a16="http://schemas.microsoft.com/office/drawing/2014/main" id="{68917C44-DDA5-D42A-9482-70FDC0129D63}"/>
              </a:ext>
            </a:extLst>
          </p:cNvPr>
          <p:cNvSpPr txBox="1">
            <a:spLocks/>
          </p:cNvSpPr>
          <p:nvPr/>
        </p:nvSpPr>
        <p:spPr>
          <a:xfrm>
            <a:off x="1345480" y="2550998"/>
            <a:ext cx="2433226" cy="647926"/>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900" b="1" dirty="0">
                <a:solidFill>
                  <a:schemeClr val="accent2">
                    <a:lumMod val="75000"/>
                  </a:schemeClr>
                </a:solidFill>
              </a:rPr>
              <a:t>Motion</a:t>
            </a:r>
          </a:p>
        </p:txBody>
      </p:sp>
      <p:sp>
        <p:nvSpPr>
          <p:cNvPr id="21" name="Content Placeholder 2">
            <a:extLst>
              <a:ext uri="{FF2B5EF4-FFF2-40B4-BE49-F238E27FC236}">
                <a16:creationId xmlns:a16="http://schemas.microsoft.com/office/drawing/2014/main" id="{DC4A4CBF-CCBE-35F1-DAF3-D367C13ADB4E}"/>
              </a:ext>
            </a:extLst>
          </p:cNvPr>
          <p:cNvSpPr txBox="1">
            <a:spLocks/>
          </p:cNvSpPr>
          <p:nvPr/>
        </p:nvSpPr>
        <p:spPr>
          <a:xfrm>
            <a:off x="416845" y="3271951"/>
            <a:ext cx="3361861" cy="8497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en-US" sz="1700">
                <a:solidFill>
                  <a:schemeClr val="bg2"/>
                </a:solidFill>
              </a:rPr>
              <a:t>A proposal for action in a meeting.</a:t>
            </a:r>
          </a:p>
        </p:txBody>
      </p:sp>
      <p:sp>
        <p:nvSpPr>
          <p:cNvPr id="14" name="Content Placeholder 2">
            <a:extLst>
              <a:ext uri="{FF2B5EF4-FFF2-40B4-BE49-F238E27FC236}">
                <a16:creationId xmlns:a16="http://schemas.microsoft.com/office/drawing/2014/main" id="{CA1D90CB-11DD-C8AE-10AF-AB0D96EFB648}"/>
              </a:ext>
            </a:extLst>
          </p:cNvPr>
          <p:cNvSpPr txBox="1">
            <a:spLocks/>
          </p:cNvSpPr>
          <p:nvPr/>
        </p:nvSpPr>
        <p:spPr>
          <a:xfrm>
            <a:off x="4976886" y="2550998"/>
            <a:ext cx="2935630" cy="647926"/>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900" b="1" dirty="0">
                <a:solidFill>
                  <a:schemeClr val="accent2">
                    <a:lumMod val="75000"/>
                  </a:schemeClr>
                </a:solidFill>
              </a:rPr>
              <a:t>Quorum</a:t>
            </a:r>
          </a:p>
        </p:txBody>
      </p:sp>
      <p:sp>
        <p:nvSpPr>
          <p:cNvPr id="15" name="Content Placeholder 2">
            <a:extLst>
              <a:ext uri="{FF2B5EF4-FFF2-40B4-BE49-F238E27FC236}">
                <a16:creationId xmlns:a16="http://schemas.microsoft.com/office/drawing/2014/main" id="{74139E5A-E257-049A-F610-19166C1D2B18}"/>
              </a:ext>
            </a:extLst>
          </p:cNvPr>
          <p:cNvSpPr txBox="1">
            <a:spLocks/>
          </p:cNvSpPr>
          <p:nvPr/>
        </p:nvSpPr>
        <p:spPr>
          <a:xfrm>
            <a:off x="4939602" y="3269544"/>
            <a:ext cx="3499870" cy="849771"/>
          </a:xfrm>
          <a:prstGeom prst="rect">
            <a:avLst/>
          </a:prstGeom>
        </p:spPr>
        <p:txBody>
          <a:bodyPr>
            <a:noAutofit/>
          </a:bodyPr>
          <a:lstStyle>
            <a:defPPr>
              <a:defRPr lang="en-US"/>
            </a:defPPr>
            <a:lvl1pPr indent="0" algn="r">
              <a:lnSpc>
                <a:spcPct val="100000"/>
              </a:lnSpc>
              <a:spcBef>
                <a:spcPts val="1000"/>
              </a:spcBef>
              <a:buFont typeface="Arial" panose="020B0604020202020204" pitchFamily="34" charset="0"/>
              <a:buNone/>
              <a:defRPr>
                <a:solidFill>
                  <a:schemeClr val="bg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en-US" sz="1700"/>
              <a:t>Minimum members needed for a valid meeting.</a:t>
            </a:r>
          </a:p>
        </p:txBody>
      </p:sp>
      <p:sp>
        <p:nvSpPr>
          <p:cNvPr id="18" name="Content Placeholder 2">
            <a:extLst>
              <a:ext uri="{FF2B5EF4-FFF2-40B4-BE49-F238E27FC236}">
                <a16:creationId xmlns:a16="http://schemas.microsoft.com/office/drawing/2014/main" id="{A0374AFF-BE0C-28EA-6356-61C3D5092F54}"/>
              </a:ext>
            </a:extLst>
          </p:cNvPr>
          <p:cNvSpPr txBox="1">
            <a:spLocks/>
          </p:cNvSpPr>
          <p:nvPr/>
        </p:nvSpPr>
        <p:spPr>
          <a:xfrm>
            <a:off x="877506" y="4948788"/>
            <a:ext cx="2901199" cy="784602"/>
          </a:xfrm>
          <a:prstGeom prst="rect">
            <a:avLst/>
          </a:prstGeom>
        </p:spPr>
        <p:txBody>
          <a:bodyPr t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900" b="1" dirty="0">
                <a:solidFill>
                  <a:schemeClr val="accent2">
                    <a:lumMod val="75000"/>
                  </a:schemeClr>
                </a:solidFill>
              </a:rPr>
              <a:t>Agenda</a:t>
            </a:r>
          </a:p>
        </p:txBody>
      </p:sp>
      <p:sp>
        <p:nvSpPr>
          <p:cNvPr id="19" name="Content Placeholder 2">
            <a:extLst>
              <a:ext uri="{FF2B5EF4-FFF2-40B4-BE49-F238E27FC236}">
                <a16:creationId xmlns:a16="http://schemas.microsoft.com/office/drawing/2014/main" id="{8CB59D6C-1368-A9F9-A7FF-D67BF814E510}"/>
              </a:ext>
            </a:extLst>
          </p:cNvPr>
          <p:cNvSpPr txBox="1">
            <a:spLocks/>
          </p:cNvSpPr>
          <p:nvPr/>
        </p:nvSpPr>
        <p:spPr>
          <a:xfrm>
            <a:off x="331502" y="5784356"/>
            <a:ext cx="3447203" cy="849770"/>
          </a:xfrm>
          <a:prstGeom prst="rect">
            <a:avLst/>
          </a:prstGeom>
        </p:spPr>
        <p:txBody>
          <a:bodyPr>
            <a:noAutofit/>
          </a:bodyPr>
          <a:lstStyle>
            <a:defPPr>
              <a:defRPr lang="en-US"/>
            </a:defPPr>
            <a:lvl1pPr indent="0" algn="r">
              <a:lnSpc>
                <a:spcPct val="100000"/>
              </a:lnSpc>
              <a:spcBef>
                <a:spcPts val="1000"/>
              </a:spcBef>
              <a:buFont typeface="Arial" panose="020B0604020202020204" pitchFamily="34" charset="0"/>
              <a:buNone/>
              <a:defRPr>
                <a:solidFill>
                  <a:schemeClr val="bg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700"/>
              <a:t>A list of items to be discussed in a meeting.</a:t>
            </a:r>
          </a:p>
        </p:txBody>
      </p:sp>
      <p:sp>
        <p:nvSpPr>
          <p:cNvPr id="16" name="Content Placeholder 2">
            <a:extLst>
              <a:ext uri="{FF2B5EF4-FFF2-40B4-BE49-F238E27FC236}">
                <a16:creationId xmlns:a16="http://schemas.microsoft.com/office/drawing/2014/main" id="{B272E663-845B-DD32-F9C1-D5B6CD30F445}"/>
              </a:ext>
            </a:extLst>
          </p:cNvPr>
          <p:cNvSpPr txBox="1">
            <a:spLocks/>
          </p:cNvSpPr>
          <p:nvPr/>
        </p:nvSpPr>
        <p:spPr>
          <a:xfrm>
            <a:off x="5011320" y="4948788"/>
            <a:ext cx="2901199" cy="795115"/>
          </a:xfrm>
          <a:prstGeom prst="rect">
            <a:avLst/>
          </a:prstGeom>
        </p:spPr>
        <p:txBody>
          <a:bodyPr tIns="0">
            <a:noAutofit/>
          </a:bodyPr>
          <a:lstStyle>
            <a:defPPr>
              <a:defRPr lang="en-US"/>
            </a:defPPr>
            <a:lvl1pPr indent="0">
              <a:lnSpc>
                <a:spcPct val="100000"/>
              </a:lnSpc>
              <a:spcBef>
                <a:spcPts val="1000"/>
              </a:spcBef>
              <a:buFont typeface="Arial" panose="020B0604020202020204" pitchFamily="34" charset="0"/>
              <a:buNone/>
              <a:defRPr sz="2000">
                <a:solidFill>
                  <a:schemeClr val="bg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ct val="120000"/>
              </a:lnSpc>
            </a:pPr>
            <a:r>
              <a:rPr lang="en-US" sz="1900" b="1" dirty="0">
                <a:solidFill>
                  <a:schemeClr val="accent2">
                    <a:lumMod val="75000"/>
                  </a:schemeClr>
                </a:solidFill>
              </a:rPr>
              <a:t>Second</a:t>
            </a:r>
          </a:p>
        </p:txBody>
      </p:sp>
      <p:sp>
        <p:nvSpPr>
          <p:cNvPr id="17" name="Content Placeholder 2">
            <a:extLst>
              <a:ext uri="{FF2B5EF4-FFF2-40B4-BE49-F238E27FC236}">
                <a16:creationId xmlns:a16="http://schemas.microsoft.com/office/drawing/2014/main" id="{4EF61903-6BBD-4977-05FB-34222B18EE4C}"/>
              </a:ext>
            </a:extLst>
          </p:cNvPr>
          <p:cNvSpPr txBox="1">
            <a:spLocks/>
          </p:cNvSpPr>
          <p:nvPr/>
        </p:nvSpPr>
        <p:spPr>
          <a:xfrm>
            <a:off x="5011321" y="5784355"/>
            <a:ext cx="3537590" cy="849771"/>
          </a:xfrm>
          <a:prstGeom prst="rect">
            <a:avLst/>
          </a:prstGeom>
        </p:spPr>
        <p:txBody>
          <a:bodyPr>
            <a:noAutofit/>
          </a:bodyPr>
          <a:lstStyle>
            <a:defPPr>
              <a:defRPr lang="en-US"/>
            </a:defPPr>
            <a:lvl1pPr indent="0" algn="r">
              <a:lnSpc>
                <a:spcPct val="100000"/>
              </a:lnSpc>
              <a:spcBef>
                <a:spcPts val="1000"/>
              </a:spcBef>
              <a:buFont typeface="Arial" panose="020B0604020202020204" pitchFamily="34" charset="0"/>
              <a:buNone/>
              <a:defRPr>
                <a:solidFill>
                  <a:schemeClr val="bg2"/>
                </a:solidFill>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r>
              <a:rPr lang="en-US" sz="1700"/>
              <a:t>A demonstration of support for a motion.</a:t>
            </a:r>
          </a:p>
        </p:txBody>
      </p:sp>
    </p:spTree>
    <p:extLst>
      <p:ext uri="{BB962C8B-B14F-4D97-AF65-F5344CB8AC3E}">
        <p14:creationId xmlns:p14="http://schemas.microsoft.com/office/powerpoint/2010/main" val="591912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grpId="0" nodeType="withEffect">
                                  <p:stCondLst>
                                    <p:cond delay="6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600" fill="hold"/>
                                        <p:tgtEl>
                                          <p:spTgt spid="4"/>
                                        </p:tgtEl>
                                        <p:attrNameLst>
                                          <p:attrName>ppt_x</p:attrName>
                                        </p:attrNameLst>
                                      </p:cBhvr>
                                      <p:tavLst>
                                        <p:tav tm="0">
                                          <p:val>
                                            <p:strVal val="0-#ppt_w/2"/>
                                          </p:val>
                                        </p:tav>
                                        <p:tav tm="100000">
                                          <p:val>
                                            <p:strVal val="#ppt_x"/>
                                          </p:val>
                                        </p:tav>
                                      </p:tavLst>
                                    </p:anim>
                                    <p:anim calcmode="lin" valueType="num">
                                      <p:cBhvr additive="base">
                                        <p:cTn id="8" dur="16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60000" fill="hold" nodeType="withEffect">
                                  <p:stCondLst>
                                    <p:cond delay="6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600" fill="hold"/>
                                        <p:tgtEl>
                                          <p:spTgt spid="8"/>
                                        </p:tgtEl>
                                        <p:attrNameLst>
                                          <p:attrName>ppt_x</p:attrName>
                                        </p:attrNameLst>
                                      </p:cBhvr>
                                      <p:tavLst>
                                        <p:tav tm="0">
                                          <p:val>
                                            <p:strVal val="1+#ppt_w/2"/>
                                          </p:val>
                                        </p:tav>
                                        <p:tav tm="100000">
                                          <p:val>
                                            <p:strVal val="#ppt_x"/>
                                          </p:val>
                                        </p:tav>
                                      </p:tavLst>
                                    </p:anim>
                                    <p:anim calcmode="lin" valueType="num">
                                      <p:cBhvr additive="base">
                                        <p:cTn id="12" dur="16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22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900"/>
                                        <p:tgtEl>
                                          <p:spTgt spid="23"/>
                                        </p:tgtEl>
                                      </p:cBhvr>
                                    </p:animEffect>
                                  </p:childTnLst>
                                </p:cTn>
                              </p:par>
                              <p:par>
                                <p:cTn id="16" presetID="10" presetClass="entr" presetSubtype="0" fill="hold" grpId="0" nodeType="withEffect">
                                  <p:stCondLst>
                                    <p:cond delay="22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900"/>
                                        <p:tgtEl>
                                          <p:spTgt spid="7"/>
                                        </p:tgtEl>
                                      </p:cBhvr>
                                    </p:animEffect>
                                  </p:childTnLst>
                                </p:cTn>
                              </p:par>
                              <p:par>
                                <p:cTn id="19" presetID="10" presetClass="entr" presetSubtype="0" fill="hold" grpId="0" nodeType="withEffect">
                                  <p:stCondLst>
                                    <p:cond delay="2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10" presetClass="entr" presetSubtype="0" fill="hold" nodeType="withEffect">
                                  <p:stCondLst>
                                    <p:cond delay="23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childTnLst>
                                </p:cTn>
                              </p:par>
                            </p:childTnLst>
                          </p:cTn>
                        </p:par>
                        <p:par>
                          <p:cTn id="25" fill="hold">
                            <p:stCondLst>
                              <p:cond delay="3300"/>
                            </p:stCondLst>
                            <p:childTnLst>
                              <p:par>
                                <p:cTn id="26" presetID="22" presetClass="entr" presetSubtype="4"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10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1000"/>
                                        <p:tgtEl>
                                          <p:spTgt spid="11"/>
                                        </p:tgtEl>
                                      </p:cBhvr>
                                    </p:animEffect>
                                  </p:childTnLst>
                                </p:cTn>
                              </p:par>
                              <p:par>
                                <p:cTn id="32" presetID="22" presetClass="entr" presetSubtype="1"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1000"/>
                                        <p:tgtEl>
                                          <p:spTgt spid="10"/>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1000"/>
                                        <p:tgtEl>
                                          <p:spTgt spid="12"/>
                                        </p:tgtEl>
                                      </p:cBhvr>
                                    </p:animEffect>
                                  </p:childTnLst>
                                </p:cTn>
                              </p:par>
                            </p:childTnLst>
                          </p:cTn>
                        </p:par>
                        <p:par>
                          <p:cTn id="38" fill="hold">
                            <p:stCondLst>
                              <p:cond delay="43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480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53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5800"/>
                            </p:stCondLst>
                            <p:childTnLst>
                              <p:par>
                                <p:cTn id="60" presetID="10"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 grpId="0" animBg="1"/>
      <p:bldP spid="4" grpId="0"/>
      <p:bldP spid="6" grpId="0"/>
      <p:bldP spid="20" grpId="0"/>
      <p:bldP spid="21" grpId="0"/>
      <p:bldP spid="14" grpId="0"/>
      <p:bldP spid="15" grpId="0"/>
      <p:bldP spid="18" grpId="0"/>
      <p:bldP spid="19"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51D877-7EBE-A206-F1BD-0C6BEFA57354}"/>
              </a:ext>
            </a:extLst>
          </p:cNvPr>
          <p:cNvSpPr/>
          <p:nvPr/>
        </p:nvSpPr>
        <p:spPr>
          <a:xfrm>
            <a:off x="0" y="-1"/>
            <a:ext cx="12192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ircle: Hollow 23">
            <a:extLst>
              <a:ext uri="{FF2B5EF4-FFF2-40B4-BE49-F238E27FC236}">
                <a16:creationId xmlns:a16="http://schemas.microsoft.com/office/drawing/2014/main" id="{343215D5-2AAC-C8A1-B401-8C69B79DDCF3}"/>
              </a:ext>
            </a:extLst>
          </p:cNvPr>
          <p:cNvSpPr/>
          <p:nvPr/>
        </p:nvSpPr>
        <p:spPr>
          <a:xfrm>
            <a:off x="3725235" y="-1"/>
            <a:ext cx="3686995" cy="3639726"/>
          </a:xfrm>
          <a:prstGeom prst="donut">
            <a:avLst>
              <a:gd name="adj" fmla="val 22072"/>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FAF251A9-36B7-B0FD-521C-3C27228056B7}"/>
              </a:ext>
            </a:extLst>
          </p:cNvPr>
          <p:cNvSpPr/>
          <p:nvPr/>
        </p:nvSpPr>
        <p:spPr>
          <a:xfrm rot="16200000">
            <a:off x="1833725" y="-1807750"/>
            <a:ext cx="3186600" cy="6801796"/>
          </a:xfrm>
          <a:custGeom>
            <a:avLst/>
            <a:gdLst>
              <a:gd name="connsiteX0" fmla="*/ 3144980 w 3144980"/>
              <a:gd name="connsiteY0" fmla="*/ 0 h 6788731"/>
              <a:gd name="connsiteX1" fmla="*/ 3144980 w 3144980"/>
              <a:gd name="connsiteY1" fmla="*/ 6788201 h 6788731"/>
              <a:gd name="connsiteX2" fmla="*/ 2001302 w 3144980"/>
              <a:gd name="connsiteY2" fmla="*/ 6788729 h 6788731"/>
              <a:gd name="connsiteX3" fmla="*/ 1848435 w 3144980"/>
              <a:gd name="connsiteY3" fmla="*/ 6763808 h 6788731"/>
              <a:gd name="connsiteX4" fmla="*/ 1682614 w 3144980"/>
              <a:gd name="connsiteY4" fmla="*/ 6637253 h 6788731"/>
              <a:gd name="connsiteX5" fmla="*/ 1055473 w 3144980"/>
              <a:gd name="connsiteY5" fmla="*/ 5864419 h 6788731"/>
              <a:gd name="connsiteX6" fmla="*/ 561360 w 3144980"/>
              <a:gd name="connsiteY6" fmla="*/ 5250546 h 6788731"/>
              <a:gd name="connsiteX7" fmla="*/ 159032 w 3144980"/>
              <a:gd name="connsiteY7" fmla="*/ 4751008 h 6788731"/>
              <a:gd name="connsiteX8" fmla="*/ 107 w 3144980"/>
              <a:gd name="connsiteY8" fmla="*/ 4243169 h 6788731"/>
              <a:gd name="connsiteX9" fmla="*/ 3445 w 3144980"/>
              <a:gd name="connsiteY9" fmla="*/ 2996368 h 6788731"/>
              <a:gd name="connsiteX10" fmla="*/ 5536 w 3144980"/>
              <a:gd name="connsiteY10" fmla="*/ 2931701 h 6788731"/>
              <a:gd name="connsiteX11" fmla="*/ 4181 w 3144980"/>
              <a:gd name="connsiteY11" fmla="*/ 2178739 h 6788731"/>
              <a:gd name="connsiteX12" fmla="*/ 8879 w 3144980"/>
              <a:gd name="connsiteY12" fmla="*/ 542501 h 6788731"/>
              <a:gd name="connsiteX13" fmla="*/ 169172 w 3144980"/>
              <a:gd name="connsiteY13" fmla="*/ 8108 h 6788731"/>
              <a:gd name="connsiteX14" fmla="*/ 179349 w 3144980"/>
              <a:gd name="connsiteY14" fmla="*/ 0 h 678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44980" h="6788731">
                <a:moveTo>
                  <a:pt x="3144980" y="0"/>
                </a:moveTo>
                <a:lnTo>
                  <a:pt x="3144980" y="6788201"/>
                </a:lnTo>
                <a:lnTo>
                  <a:pt x="2001302" y="6788729"/>
                </a:lnTo>
                <a:cubicBezTo>
                  <a:pt x="1949722" y="6788896"/>
                  <a:pt x="1898868" y="6779770"/>
                  <a:pt x="1848435" y="6763808"/>
                </a:cubicBezTo>
                <a:cubicBezTo>
                  <a:pt x="1785992" y="6744102"/>
                  <a:pt x="1732946" y="6700289"/>
                  <a:pt x="1682614" y="6637253"/>
                </a:cubicBezTo>
                <a:cubicBezTo>
                  <a:pt x="1475032" y="6376983"/>
                  <a:pt x="1264415" y="6122252"/>
                  <a:pt x="1055473" y="5864419"/>
                </a:cubicBezTo>
                <a:cubicBezTo>
                  <a:pt x="890281" y="5660496"/>
                  <a:pt x="726029" y="5455118"/>
                  <a:pt x="561360" y="5250546"/>
                </a:cubicBezTo>
                <a:cubicBezTo>
                  <a:pt x="427286" y="5083923"/>
                  <a:pt x="293004" y="4917790"/>
                  <a:pt x="159032" y="4751008"/>
                </a:cubicBezTo>
                <a:cubicBezTo>
                  <a:pt x="54715" y="4621035"/>
                  <a:pt x="-2816" y="4460609"/>
                  <a:pt x="107" y="4243169"/>
                </a:cubicBezTo>
                <a:cubicBezTo>
                  <a:pt x="5642" y="3827680"/>
                  <a:pt x="2715" y="3412024"/>
                  <a:pt x="3445" y="2996368"/>
                </a:cubicBezTo>
                <a:cubicBezTo>
                  <a:pt x="3552" y="2974865"/>
                  <a:pt x="4805" y="2953204"/>
                  <a:pt x="5536" y="2931701"/>
                </a:cubicBezTo>
                <a:cubicBezTo>
                  <a:pt x="5013" y="2680714"/>
                  <a:pt x="3658" y="2429726"/>
                  <a:pt x="4181" y="2178739"/>
                </a:cubicBezTo>
                <a:cubicBezTo>
                  <a:pt x="5434" y="1633268"/>
                  <a:pt x="9503" y="1087972"/>
                  <a:pt x="8879" y="542501"/>
                </a:cubicBezTo>
                <a:cubicBezTo>
                  <a:pt x="8553" y="278848"/>
                  <a:pt x="66513" y="109929"/>
                  <a:pt x="169172" y="8108"/>
                </a:cubicBezTo>
                <a:lnTo>
                  <a:pt x="179349" y="0"/>
                </a:lnTo>
                <a:close/>
              </a:path>
            </a:pathLst>
          </a:custGeom>
          <a:solidFill>
            <a:schemeClr val="accent2"/>
          </a:solidFill>
          <a:ln w="0" cap="flat">
            <a:noFill/>
            <a:prstDash val="solid"/>
            <a:miter/>
          </a:ln>
        </p:spPr>
        <p:txBody>
          <a:bodyPr wrap="square" rtlCol="0" anchor="ctr">
            <a:noAutofit/>
          </a:bodyPr>
          <a:lstStyle/>
          <a:p>
            <a:endParaRPr lang="en-US">
              <a:solidFill>
                <a:schemeClr val="bg2"/>
              </a:solidFill>
            </a:endParaRPr>
          </a:p>
        </p:txBody>
      </p:sp>
      <p:sp>
        <p:nvSpPr>
          <p:cNvPr id="23" name="Rectangle 22">
            <a:extLst>
              <a:ext uri="{FF2B5EF4-FFF2-40B4-BE49-F238E27FC236}">
                <a16:creationId xmlns:a16="http://schemas.microsoft.com/office/drawing/2014/main" id="{EEFE9280-99EB-40E5-7665-C2969E75F8FD}"/>
              </a:ext>
            </a:extLst>
          </p:cNvPr>
          <p:cNvSpPr/>
          <p:nvPr/>
        </p:nvSpPr>
        <p:spPr>
          <a:xfrm>
            <a:off x="0" y="3382045"/>
            <a:ext cx="12192000" cy="3523174"/>
          </a:xfrm>
          <a:prstGeom prst="rect">
            <a:avLst/>
          </a:prstGeom>
          <a:solidFill>
            <a:schemeClr val="bg2"/>
          </a:solidFill>
          <a:ln>
            <a:solidFill>
              <a:schemeClr val="bg1"/>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30" name="Freeform: Shape 29">
            <a:extLst>
              <a:ext uri="{FF2B5EF4-FFF2-40B4-BE49-F238E27FC236}">
                <a16:creationId xmlns:a16="http://schemas.microsoft.com/office/drawing/2014/main" id="{702CA7C4-E8CD-6FC2-5E79-C4BE17D71EA9}"/>
              </a:ext>
            </a:extLst>
          </p:cNvPr>
          <p:cNvSpPr/>
          <p:nvPr/>
        </p:nvSpPr>
        <p:spPr>
          <a:xfrm rot="16200000">
            <a:off x="1821876" y="-1821876"/>
            <a:ext cx="3144980" cy="6788731"/>
          </a:xfrm>
          <a:custGeom>
            <a:avLst/>
            <a:gdLst>
              <a:gd name="connsiteX0" fmla="*/ 3144980 w 3144980"/>
              <a:gd name="connsiteY0" fmla="*/ 0 h 6788731"/>
              <a:gd name="connsiteX1" fmla="*/ 3144980 w 3144980"/>
              <a:gd name="connsiteY1" fmla="*/ 6788201 h 6788731"/>
              <a:gd name="connsiteX2" fmla="*/ 2001302 w 3144980"/>
              <a:gd name="connsiteY2" fmla="*/ 6788729 h 6788731"/>
              <a:gd name="connsiteX3" fmla="*/ 1848435 w 3144980"/>
              <a:gd name="connsiteY3" fmla="*/ 6763808 h 6788731"/>
              <a:gd name="connsiteX4" fmla="*/ 1682614 w 3144980"/>
              <a:gd name="connsiteY4" fmla="*/ 6637253 h 6788731"/>
              <a:gd name="connsiteX5" fmla="*/ 1055473 w 3144980"/>
              <a:gd name="connsiteY5" fmla="*/ 5864419 h 6788731"/>
              <a:gd name="connsiteX6" fmla="*/ 561360 w 3144980"/>
              <a:gd name="connsiteY6" fmla="*/ 5250546 h 6788731"/>
              <a:gd name="connsiteX7" fmla="*/ 159032 w 3144980"/>
              <a:gd name="connsiteY7" fmla="*/ 4751008 h 6788731"/>
              <a:gd name="connsiteX8" fmla="*/ 107 w 3144980"/>
              <a:gd name="connsiteY8" fmla="*/ 4243169 h 6788731"/>
              <a:gd name="connsiteX9" fmla="*/ 3445 w 3144980"/>
              <a:gd name="connsiteY9" fmla="*/ 2996368 h 6788731"/>
              <a:gd name="connsiteX10" fmla="*/ 5536 w 3144980"/>
              <a:gd name="connsiteY10" fmla="*/ 2931701 h 6788731"/>
              <a:gd name="connsiteX11" fmla="*/ 4181 w 3144980"/>
              <a:gd name="connsiteY11" fmla="*/ 2178739 h 6788731"/>
              <a:gd name="connsiteX12" fmla="*/ 8879 w 3144980"/>
              <a:gd name="connsiteY12" fmla="*/ 542501 h 6788731"/>
              <a:gd name="connsiteX13" fmla="*/ 169172 w 3144980"/>
              <a:gd name="connsiteY13" fmla="*/ 8108 h 6788731"/>
              <a:gd name="connsiteX14" fmla="*/ 179349 w 3144980"/>
              <a:gd name="connsiteY14" fmla="*/ 0 h 678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44980" h="6788731">
                <a:moveTo>
                  <a:pt x="3144980" y="0"/>
                </a:moveTo>
                <a:lnTo>
                  <a:pt x="3144980" y="6788201"/>
                </a:lnTo>
                <a:lnTo>
                  <a:pt x="2001302" y="6788729"/>
                </a:lnTo>
                <a:cubicBezTo>
                  <a:pt x="1949722" y="6788896"/>
                  <a:pt x="1898868" y="6779770"/>
                  <a:pt x="1848435" y="6763808"/>
                </a:cubicBezTo>
                <a:cubicBezTo>
                  <a:pt x="1785992" y="6744102"/>
                  <a:pt x="1732946" y="6700289"/>
                  <a:pt x="1682614" y="6637253"/>
                </a:cubicBezTo>
                <a:cubicBezTo>
                  <a:pt x="1475032" y="6376983"/>
                  <a:pt x="1264415" y="6122252"/>
                  <a:pt x="1055473" y="5864419"/>
                </a:cubicBezTo>
                <a:cubicBezTo>
                  <a:pt x="890281" y="5660496"/>
                  <a:pt x="726029" y="5455118"/>
                  <a:pt x="561360" y="5250546"/>
                </a:cubicBezTo>
                <a:cubicBezTo>
                  <a:pt x="427286" y="5083923"/>
                  <a:pt x="293004" y="4917790"/>
                  <a:pt x="159032" y="4751008"/>
                </a:cubicBezTo>
                <a:cubicBezTo>
                  <a:pt x="54715" y="4621035"/>
                  <a:pt x="-2816" y="4460609"/>
                  <a:pt x="107" y="4243169"/>
                </a:cubicBezTo>
                <a:cubicBezTo>
                  <a:pt x="5642" y="3827680"/>
                  <a:pt x="2715" y="3412024"/>
                  <a:pt x="3445" y="2996368"/>
                </a:cubicBezTo>
                <a:cubicBezTo>
                  <a:pt x="3552" y="2974865"/>
                  <a:pt x="4805" y="2953204"/>
                  <a:pt x="5536" y="2931701"/>
                </a:cubicBezTo>
                <a:cubicBezTo>
                  <a:pt x="5013" y="2680714"/>
                  <a:pt x="3658" y="2429726"/>
                  <a:pt x="4181" y="2178739"/>
                </a:cubicBezTo>
                <a:cubicBezTo>
                  <a:pt x="5434" y="1633268"/>
                  <a:pt x="9503" y="1087972"/>
                  <a:pt x="8879" y="542501"/>
                </a:cubicBezTo>
                <a:cubicBezTo>
                  <a:pt x="8553" y="278848"/>
                  <a:pt x="66513" y="109929"/>
                  <a:pt x="169172" y="8108"/>
                </a:cubicBezTo>
                <a:lnTo>
                  <a:pt x="179349" y="0"/>
                </a:lnTo>
                <a:close/>
              </a:path>
            </a:pathLst>
          </a:custGeom>
          <a:solidFill>
            <a:schemeClr val="bg2"/>
          </a:solidFill>
          <a:ln w="0" cap="flat">
            <a:noFill/>
            <a:prstDash val="solid"/>
            <a:miter/>
          </a:ln>
        </p:spPr>
        <p:txBody>
          <a:bodyPr wrap="square" rtlCol="0" anchor="ctr">
            <a:noAutofit/>
          </a:bodyPr>
          <a:lstStyle/>
          <a:p>
            <a:endParaRPr lang="en-US">
              <a:solidFill>
                <a:schemeClr val="bg2"/>
              </a:solidFill>
            </a:endParaRPr>
          </a:p>
        </p:txBody>
      </p:sp>
      <p:sp>
        <p:nvSpPr>
          <p:cNvPr id="3" name="Oval 2">
            <a:extLst>
              <a:ext uri="{FF2B5EF4-FFF2-40B4-BE49-F238E27FC236}">
                <a16:creationId xmlns:a16="http://schemas.microsoft.com/office/drawing/2014/main" id="{3E183307-347C-A7EB-9F84-AE8DE0FB8FA3}"/>
              </a:ext>
            </a:extLst>
          </p:cNvPr>
          <p:cNvSpPr/>
          <p:nvPr/>
        </p:nvSpPr>
        <p:spPr>
          <a:xfrm>
            <a:off x="1296726" y="2898853"/>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B942F2C3-A0FF-ED50-86F5-DF4361EFDCFF}"/>
              </a:ext>
            </a:extLst>
          </p:cNvPr>
          <p:cNvPicPr>
            <a:picLocks noChangeAspect="1"/>
          </p:cNvPicPr>
          <p:nvPr/>
        </p:nvPicPr>
        <p:blipFill>
          <a:blip r:embed="rId3">
            <a:extLst>
              <a:ext uri="{28A0092B-C50C-407E-A947-70E740481C1C}">
                <a14:useLocalDpi xmlns:a14="http://schemas.microsoft.com/office/drawing/2010/main" val="0"/>
              </a:ext>
            </a:extLst>
          </a:blip>
          <a:srcRect l="32" r="32"/>
          <a:stretch/>
        </p:blipFill>
        <p:spPr>
          <a:xfrm>
            <a:off x="1462490" y="3181443"/>
            <a:ext cx="1499076" cy="1471367"/>
          </a:xfrm>
          <a:prstGeom prst="flowChartConnector">
            <a:avLst/>
          </a:prstGeom>
        </p:spPr>
      </p:pic>
      <p:sp>
        <p:nvSpPr>
          <p:cNvPr id="18" name="Circle: Hollow 17">
            <a:extLst>
              <a:ext uri="{FF2B5EF4-FFF2-40B4-BE49-F238E27FC236}">
                <a16:creationId xmlns:a16="http://schemas.microsoft.com/office/drawing/2014/main" id="{F57F17CD-AA70-F823-AD4E-578BEC04422A}"/>
              </a:ext>
            </a:extLst>
          </p:cNvPr>
          <p:cNvSpPr/>
          <p:nvPr/>
        </p:nvSpPr>
        <p:spPr>
          <a:xfrm rot="21435750">
            <a:off x="1040944" y="2744935"/>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3D1CEAB1-BE39-7799-257E-6D744B32039E}"/>
              </a:ext>
            </a:extLst>
          </p:cNvPr>
          <p:cNvSpPr/>
          <p:nvPr/>
        </p:nvSpPr>
        <p:spPr>
          <a:xfrm>
            <a:off x="4960634" y="2900980"/>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8D2A560-65BA-2436-F25F-1F9904FA277E}"/>
              </a:ext>
            </a:extLst>
          </p:cNvPr>
          <p:cNvSpPr/>
          <p:nvPr/>
        </p:nvSpPr>
        <p:spPr>
          <a:xfrm>
            <a:off x="8664661" y="2924486"/>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A010D2AA-3109-50E8-FFC0-1779E56DA033}"/>
              </a:ext>
            </a:extLst>
          </p:cNvPr>
          <p:cNvPicPr>
            <a:picLocks noChangeAspect="1"/>
          </p:cNvPicPr>
          <p:nvPr/>
        </p:nvPicPr>
        <p:blipFill>
          <a:blip r:embed="rId4">
            <a:extLst>
              <a:ext uri="{28A0092B-C50C-407E-A947-70E740481C1C}">
                <a14:useLocalDpi xmlns:a14="http://schemas.microsoft.com/office/drawing/2010/main" val="0"/>
              </a:ext>
            </a:extLst>
          </a:blip>
          <a:srcRect l="348" r="348"/>
          <a:stretch/>
        </p:blipFill>
        <p:spPr>
          <a:xfrm>
            <a:off x="8889644" y="3180535"/>
            <a:ext cx="1499076" cy="1471367"/>
          </a:xfrm>
          <a:prstGeom prst="flowChartConnector">
            <a:avLst/>
          </a:prstGeom>
        </p:spPr>
      </p:pic>
      <p:pic>
        <p:nvPicPr>
          <p:cNvPr id="43" name="Picture 42">
            <a:extLst>
              <a:ext uri="{FF2B5EF4-FFF2-40B4-BE49-F238E27FC236}">
                <a16:creationId xmlns:a16="http://schemas.microsoft.com/office/drawing/2014/main" id="{2122CDBB-41C9-6A54-7AF4-1BE710F69829}"/>
              </a:ext>
            </a:extLst>
          </p:cNvPr>
          <p:cNvPicPr>
            <a:picLocks noChangeAspect="1"/>
          </p:cNvPicPr>
          <p:nvPr/>
        </p:nvPicPr>
        <p:blipFill>
          <a:blip r:embed="rId5">
            <a:extLst>
              <a:ext uri="{28A0092B-C50C-407E-A947-70E740481C1C}">
                <a14:useLocalDpi xmlns:a14="http://schemas.microsoft.com/office/drawing/2010/main" val="0"/>
              </a:ext>
            </a:extLst>
          </a:blip>
          <a:srcRect l="32" r="32"/>
          <a:stretch/>
        </p:blipFill>
        <p:spPr>
          <a:xfrm>
            <a:off x="5206271" y="3172153"/>
            <a:ext cx="1499076" cy="1471367"/>
          </a:xfrm>
          <a:prstGeom prst="flowChartConnector">
            <a:avLst/>
          </a:prstGeom>
        </p:spPr>
      </p:pic>
      <p:sp>
        <p:nvSpPr>
          <p:cNvPr id="2" name="Circle: Hollow 1">
            <a:extLst>
              <a:ext uri="{FF2B5EF4-FFF2-40B4-BE49-F238E27FC236}">
                <a16:creationId xmlns:a16="http://schemas.microsoft.com/office/drawing/2014/main" id="{5DDC7673-4E91-6FB9-FB94-AAA678D543FC}"/>
              </a:ext>
            </a:extLst>
          </p:cNvPr>
          <p:cNvSpPr/>
          <p:nvPr/>
        </p:nvSpPr>
        <p:spPr>
          <a:xfrm rot="21435750">
            <a:off x="4754521" y="2744935"/>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ircle: Hollow 8">
            <a:extLst>
              <a:ext uri="{FF2B5EF4-FFF2-40B4-BE49-F238E27FC236}">
                <a16:creationId xmlns:a16="http://schemas.microsoft.com/office/drawing/2014/main" id="{A4FC3043-2431-5051-F7D4-38ADAFE8FD5B}"/>
              </a:ext>
            </a:extLst>
          </p:cNvPr>
          <p:cNvSpPr/>
          <p:nvPr/>
        </p:nvSpPr>
        <p:spPr>
          <a:xfrm rot="21435750">
            <a:off x="8468098" y="2748579"/>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2">
            <a:extLst>
              <a:ext uri="{FF2B5EF4-FFF2-40B4-BE49-F238E27FC236}">
                <a16:creationId xmlns:a16="http://schemas.microsoft.com/office/drawing/2014/main" id="{D98654B1-B02E-5E95-2D14-3D519A200230}"/>
              </a:ext>
            </a:extLst>
          </p:cNvPr>
          <p:cNvSpPr txBox="1">
            <a:spLocks/>
          </p:cNvSpPr>
          <p:nvPr/>
        </p:nvSpPr>
        <p:spPr>
          <a:xfrm>
            <a:off x="7730980" y="447374"/>
            <a:ext cx="4327533" cy="2173850"/>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chemeClr val="accent2">
                    <a:lumMod val="75000"/>
                  </a:schemeClr>
                </a:solidFill>
              </a:rPr>
              <a:t>Handling Special Cases</a:t>
            </a:r>
          </a:p>
        </p:txBody>
      </p:sp>
      <p:sp>
        <p:nvSpPr>
          <p:cNvPr id="6" name="Text1">
            <a:extLst>
              <a:ext uri="{FF2B5EF4-FFF2-40B4-BE49-F238E27FC236}">
                <a16:creationId xmlns:a16="http://schemas.microsoft.com/office/drawing/2014/main" id="{E766E871-D3CD-8639-A0C3-5C6CA6CA6A43}"/>
              </a:ext>
            </a:extLst>
          </p:cNvPr>
          <p:cNvSpPr txBox="1">
            <a:spLocks/>
          </p:cNvSpPr>
          <p:nvPr/>
        </p:nvSpPr>
        <p:spPr>
          <a:xfrm>
            <a:off x="465138" y="394656"/>
            <a:ext cx="5164116" cy="1772642"/>
          </a:xfrm>
          <a:prstGeom prst="rect">
            <a:avLst/>
          </a:prstGeom>
        </p:spPr>
        <p:txBody>
          <a:bodyPr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US" sz="3200" dirty="0">
                <a:solidFill>
                  <a:schemeClr val="accent6">
                    <a:lumMod val="50000"/>
                  </a:schemeClr>
                </a:solidFill>
              </a:rPr>
              <a:t>Special Procedures </a:t>
            </a:r>
            <a:br>
              <a:rPr lang="en-US" sz="3200" dirty="0">
                <a:solidFill>
                  <a:schemeClr val="accent6">
                    <a:lumMod val="50000"/>
                  </a:schemeClr>
                </a:solidFill>
              </a:rPr>
            </a:br>
            <a:r>
              <a:rPr lang="en-US" sz="3200" dirty="0">
                <a:solidFill>
                  <a:schemeClr val="accent6">
                    <a:lumMod val="50000"/>
                  </a:schemeClr>
                </a:solidFill>
              </a:rPr>
              <a:t>in Meetings</a:t>
            </a:r>
          </a:p>
        </p:txBody>
      </p:sp>
      <p:sp>
        <p:nvSpPr>
          <p:cNvPr id="25" name="Text3">
            <a:extLst>
              <a:ext uri="{FF2B5EF4-FFF2-40B4-BE49-F238E27FC236}">
                <a16:creationId xmlns:a16="http://schemas.microsoft.com/office/drawing/2014/main" id="{973622F2-D22F-7C2C-05C2-50B542EFD99E}"/>
              </a:ext>
            </a:extLst>
          </p:cNvPr>
          <p:cNvSpPr txBox="1">
            <a:spLocks/>
          </p:cNvSpPr>
          <p:nvPr/>
        </p:nvSpPr>
        <p:spPr>
          <a:xfrm>
            <a:off x="872796"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a:solidFill>
                  <a:schemeClr val="tx2"/>
                </a:solidFill>
              </a:rPr>
              <a:t>Appeals allow challenging chair decisions.</a:t>
            </a:r>
          </a:p>
        </p:txBody>
      </p:sp>
      <p:sp>
        <p:nvSpPr>
          <p:cNvPr id="26" name="text4">
            <a:extLst>
              <a:ext uri="{FF2B5EF4-FFF2-40B4-BE49-F238E27FC236}">
                <a16:creationId xmlns:a16="http://schemas.microsoft.com/office/drawing/2014/main" id="{1B2D6966-7A29-7CCA-F334-90AF4BB26103}"/>
              </a:ext>
            </a:extLst>
          </p:cNvPr>
          <p:cNvSpPr txBox="1">
            <a:spLocks/>
          </p:cNvSpPr>
          <p:nvPr/>
        </p:nvSpPr>
        <p:spPr>
          <a:xfrm>
            <a:off x="4593292"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a:solidFill>
                  <a:schemeClr val="tx2"/>
                </a:solidFill>
              </a:rPr>
              <a:t>Committees of the Whole enable in-depth discussion.</a:t>
            </a:r>
          </a:p>
        </p:txBody>
      </p:sp>
      <p:sp>
        <p:nvSpPr>
          <p:cNvPr id="27" name="text5">
            <a:extLst>
              <a:ext uri="{FF2B5EF4-FFF2-40B4-BE49-F238E27FC236}">
                <a16:creationId xmlns:a16="http://schemas.microsoft.com/office/drawing/2014/main" id="{2E670803-A9C5-8933-EF14-13F1C4287F03}"/>
              </a:ext>
            </a:extLst>
          </p:cNvPr>
          <p:cNvSpPr txBox="1">
            <a:spLocks/>
          </p:cNvSpPr>
          <p:nvPr/>
        </p:nvSpPr>
        <p:spPr>
          <a:xfrm>
            <a:off x="8299950"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a:solidFill>
                  <a:schemeClr val="tx2"/>
                </a:solidFill>
              </a:rPr>
              <a:t>Minority rights ensure all voices are heard.</a:t>
            </a:r>
          </a:p>
        </p:txBody>
      </p:sp>
    </p:spTree>
    <p:extLst>
      <p:ext uri="{BB962C8B-B14F-4D97-AF65-F5344CB8AC3E}">
        <p14:creationId xmlns:p14="http://schemas.microsoft.com/office/powerpoint/2010/main" val="341128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2" presetClass="entr" presetSubtype="4" decel="60000" fill="hold" grpId="0" nodeType="withEffect">
                                  <p:stCondLst>
                                    <p:cond delay="3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1200" fill="hold"/>
                                        <p:tgtEl>
                                          <p:spTgt spid="23"/>
                                        </p:tgtEl>
                                        <p:attrNameLst>
                                          <p:attrName>ppt_x</p:attrName>
                                        </p:attrNameLst>
                                      </p:cBhvr>
                                      <p:tavLst>
                                        <p:tav tm="0">
                                          <p:val>
                                            <p:strVal val="#ppt_x"/>
                                          </p:val>
                                        </p:tav>
                                        <p:tav tm="100000">
                                          <p:val>
                                            <p:strVal val="#ppt_x"/>
                                          </p:val>
                                        </p:tav>
                                      </p:tavLst>
                                    </p:anim>
                                    <p:anim calcmode="lin" valueType="num">
                                      <p:cBhvr additive="base">
                                        <p:cTn id="15" dur="1200" fill="hold"/>
                                        <p:tgtEl>
                                          <p:spTgt spid="23"/>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1000"/>
                                        <p:tgtEl>
                                          <p:spTgt spid="18"/>
                                        </p:tgtEl>
                                      </p:cBhvr>
                                    </p:animEffect>
                                  </p:childTnLst>
                                </p:cTn>
                              </p:par>
                              <p:par>
                                <p:cTn id="20" presetID="6" presetClass="entr" presetSubtype="32"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circle(out)">
                                      <p:cBhvr>
                                        <p:cTn id="22" dur="1000"/>
                                        <p:tgtEl>
                                          <p:spTgt spid="42"/>
                                        </p:tgtEl>
                                      </p:cBhvr>
                                    </p:animEffect>
                                  </p:childTnLst>
                                </p:cTn>
                              </p:par>
                            </p:childTnLst>
                          </p:cTn>
                        </p:par>
                        <p:par>
                          <p:cTn id="23" fill="hold">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heel(1)">
                                      <p:cBhvr>
                                        <p:cTn id="26" dur="1000"/>
                                        <p:tgtEl>
                                          <p:spTgt spid="2"/>
                                        </p:tgtEl>
                                      </p:cBhvr>
                                    </p:animEffect>
                                  </p:childTnLst>
                                </p:cTn>
                              </p:par>
                              <p:par>
                                <p:cTn id="27" presetID="6" presetClass="entr" presetSubtype="32"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circle(out)">
                                      <p:cBhvr>
                                        <p:cTn id="29" dur="1000"/>
                                        <p:tgtEl>
                                          <p:spTgt spid="43"/>
                                        </p:tgtEl>
                                      </p:cBhvr>
                                    </p:animEffect>
                                  </p:childTnLst>
                                </p:cTn>
                              </p:par>
                            </p:childTnLst>
                          </p:cTn>
                        </p:par>
                        <p:par>
                          <p:cTn id="30" fill="hold">
                            <p:stCondLst>
                              <p:cond delay="3500"/>
                            </p:stCondLst>
                            <p:childTnLst>
                              <p:par>
                                <p:cTn id="31" presetID="21"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1000"/>
                                        <p:tgtEl>
                                          <p:spTgt spid="9"/>
                                        </p:tgtEl>
                                      </p:cBhvr>
                                    </p:animEffect>
                                  </p:childTnLst>
                                </p:cTn>
                              </p:par>
                              <p:par>
                                <p:cTn id="34" presetID="6" presetClass="entr" presetSubtype="32"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circle(out)">
                                      <p:cBhvr>
                                        <p:cTn id="36" dur="1000"/>
                                        <p:tgtEl>
                                          <p:spTgt spid="44"/>
                                        </p:tgtEl>
                                      </p:cBhvr>
                                    </p:animEffect>
                                  </p:childTnLst>
                                </p:cTn>
                              </p:par>
                              <p:par>
                                <p:cTn id="37" presetID="10" presetClass="entr" presetSubtype="0" fill="hold" grpId="0" nodeType="withEffect">
                                  <p:stCondLst>
                                    <p:cond delay="14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500"/>
                                        <p:tgtEl>
                                          <p:spTgt spid="3"/>
                                        </p:tgtEl>
                                      </p:cBhvr>
                                    </p:animEffect>
                                  </p:childTnLst>
                                </p:cTn>
                              </p:par>
                              <p:par>
                                <p:cTn id="40" presetID="10" presetClass="entr" presetSubtype="0" fill="hold" grpId="0" nodeType="withEffect">
                                  <p:stCondLst>
                                    <p:cond delay="1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500"/>
                                        <p:tgtEl>
                                          <p:spTgt spid="10"/>
                                        </p:tgtEl>
                                      </p:cBhvr>
                                    </p:animEffect>
                                  </p:childTnLst>
                                </p:cTn>
                              </p:par>
                              <p:par>
                                <p:cTn id="43" presetID="10" presetClass="entr" presetSubtype="0" fill="hold" grpId="0" nodeType="withEffect">
                                  <p:stCondLst>
                                    <p:cond delay="14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500"/>
                                        <p:tgtEl>
                                          <p:spTgt spid="17"/>
                                        </p:tgtEl>
                                      </p:cBhvr>
                                    </p:animEffect>
                                  </p:childTnLst>
                                </p:cTn>
                              </p:par>
                              <p:par>
                                <p:cTn id="46" presetID="2" presetClass="entr" presetSubtype="4" decel="41000" fill="hold" grpId="0" nodeType="withEffect">
                                  <p:stCondLst>
                                    <p:cond delay="10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1500" fill="hold"/>
                                        <p:tgtEl>
                                          <p:spTgt spid="25"/>
                                        </p:tgtEl>
                                        <p:attrNameLst>
                                          <p:attrName>ppt_x</p:attrName>
                                        </p:attrNameLst>
                                      </p:cBhvr>
                                      <p:tavLst>
                                        <p:tav tm="0">
                                          <p:val>
                                            <p:strVal val="#ppt_x"/>
                                          </p:val>
                                        </p:tav>
                                        <p:tav tm="100000">
                                          <p:val>
                                            <p:strVal val="#ppt_x"/>
                                          </p:val>
                                        </p:tav>
                                      </p:tavLst>
                                    </p:anim>
                                    <p:anim calcmode="lin" valueType="num">
                                      <p:cBhvr additive="base">
                                        <p:cTn id="49" dur="1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decel="41000"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1500" fill="hold"/>
                                        <p:tgtEl>
                                          <p:spTgt spid="26"/>
                                        </p:tgtEl>
                                        <p:attrNameLst>
                                          <p:attrName>ppt_x</p:attrName>
                                        </p:attrNameLst>
                                      </p:cBhvr>
                                      <p:tavLst>
                                        <p:tav tm="0">
                                          <p:val>
                                            <p:strVal val="#ppt_x"/>
                                          </p:val>
                                        </p:tav>
                                        <p:tav tm="100000">
                                          <p:val>
                                            <p:strVal val="#ppt_x"/>
                                          </p:val>
                                        </p:tav>
                                      </p:tavLst>
                                    </p:anim>
                                    <p:anim calcmode="lin" valueType="num">
                                      <p:cBhvr additive="base">
                                        <p:cTn id="53" dur="1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4" decel="41000" fill="hold" grpId="0" nodeType="withEffect">
                                  <p:stCondLst>
                                    <p:cond delay="100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1500" fill="hold"/>
                                        <p:tgtEl>
                                          <p:spTgt spid="27"/>
                                        </p:tgtEl>
                                        <p:attrNameLst>
                                          <p:attrName>ppt_x</p:attrName>
                                        </p:attrNameLst>
                                      </p:cBhvr>
                                      <p:tavLst>
                                        <p:tav tm="0">
                                          <p:val>
                                            <p:strVal val="#ppt_x"/>
                                          </p:val>
                                        </p:tav>
                                        <p:tav tm="100000">
                                          <p:val>
                                            <p:strVal val="#ppt_x"/>
                                          </p:val>
                                        </p:tav>
                                      </p:tavLst>
                                    </p:anim>
                                    <p:anim calcmode="lin" valueType="num">
                                      <p:cBhvr additive="base">
                                        <p:cTn id="57"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 grpId="0" animBg="1"/>
      <p:bldP spid="18" grpId="0" animBg="1"/>
      <p:bldP spid="10" grpId="0" animBg="1"/>
      <p:bldP spid="17" grpId="0" animBg="1"/>
      <p:bldP spid="2" grpId="0" animBg="1"/>
      <p:bldP spid="9" grpId="0" animBg="1"/>
      <p:bldP spid="16" grpId="0"/>
      <p:bldP spid="6"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5B9A16E-7659-C55A-084F-3401C8EF869B}"/>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
          </a:p>
        </p:txBody>
      </p:sp>
      <p:sp>
        <p:nvSpPr>
          <p:cNvPr id="48" name="Oval 47">
            <a:extLst>
              <a:ext uri="{FF2B5EF4-FFF2-40B4-BE49-F238E27FC236}">
                <a16:creationId xmlns:a16="http://schemas.microsoft.com/office/drawing/2014/main" id="{09C4046B-FC19-5E38-C00C-A003CDEFCAFD}"/>
              </a:ext>
            </a:extLst>
          </p:cNvPr>
          <p:cNvSpPr/>
          <p:nvPr/>
        </p:nvSpPr>
        <p:spPr>
          <a:xfrm>
            <a:off x="370633" y="1927449"/>
            <a:ext cx="4540553" cy="454055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2">
            <a:extLst>
              <a:ext uri="{FF2B5EF4-FFF2-40B4-BE49-F238E27FC236}">
                <a16:creationId xmlns:a16="http://schemas.microsoft.com/office/drawing/2014/main" id="{C57C24C5-54B0-EDFE-4885-24FFB1F21DAE}"/>
              </a:ext>
            </a:extLst>
          </p:cNvPr>
          <p:cNvSpPr txBox="1"/>
          <p:nvPr/>
        </p:nvSpPr>
        <p:spPr>
          <a:xfrm>
            <a:off x="6154710" y="1859980"/>
            <a:ext cx="5574174" cy="1200329"/>
          </a:xfrm>
          <a:prstGeom prst="rect">
            <a:avLst/>
          </a:prstGeom>
          <a:noFill/>
        </p:spPr>
        <p:txBody>
          <a:bodyPr wrap="square" lIns="182880" rtlCol="0">
            <a:spAutoFit/>
          </a:bodyPr>
          <a:lstStyle/>
          <a:p>
            <a:r>
              <a:rPr lang="en-US" sz="2300">
                <a:solidFill>
                  <a:schemeClr val="tx2"/>
                </a:solidFill>
              </a:rPr>
              <a:t>Begin and end meetings on time, sticking to the agenda for efficient timing.</a:t>
            </a:r>
          </a:p>
        </p:txBody>
      </p:sp>
      <p:sp>
        <p:nvSpPr>
          <p:cNvPr id="15" name="Oval 14">
            <a:extLst>
              <a:ext uri="{FF2B5EF4-FFF2-40B4-BE49-F238E27FC236}">
                <a16:creationId xmlns:a16="http://schemas.microsoft.com/office/drawing/2014/main" id="{C273FBA1-D489-7BA5-9F7D-C3057E74BE5B}"/>
              </a:ext>
            </a:extLst>
          </p:cNvPr>
          <p:cNvSpPr/>
          <p:nvPr/>
        </p:nvSpPr>
        <p:spPr>
          <a:xfrm>
            <a:off x="463116" y="2019932"/>
            <a:ext cx="4355586" cy="435558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2">
            <a:extLst>
              <a:ext uri="{FF2B5EF4-FFF2-40B4-BE49-F238E27FC236}">
                <a16:creationId xmlns:a16="http://schemas.microsoft.com/office/drawing/2014/main" id="{79705D64-17BB-EA6E-A62C-097E58A459A2}"/>
              </a:ext>
            </a:extLst>
          </p:cNvPr>
          <p:cNvSpPr txBox="1"/>
          <p:nvPr/>
        </p:nvSpPr>
        <p:spPr>
          <a:xfrm>
            <a:off x="6154710" y="3588190"/>
            <a:ext cx="5574174" cy="1200329"/>
          </a:xfrm>
          <a:prstGeom prst="rect">
            <a:avLst/>
          </a:prstGeom>
          <a:noFill/>
        </p:spPr>
        <p:txBody>
          <a:bodyPr wrap="square" lIns="182880" rtlCol="0">
            <a:spAutoFit/>
          </a:bodyPr>
          <a:lstStyle/>
          <a:p>
            <a:r>
              <a:rPr lang="en-US" sz="2300" dirty="0">
                <a:solidFill>
                  <a:schemeClr val="tx2"/>
                </a:solidFill>
              </a:rPr>
              <a:t>Encourage open participation and respectfully manage conflicts among attendees.</a:t>
            </a:r>
          </a:p>
        </p:txBody>
      </p:sp>
      <p:sp>
        <p:nvSpPr>
          <p:cNvPr id="14" name="2">
            <a:extLst>
              <a:ext uri="{FF2B5EF4-FFF2-40B4-BE49-F238E27FC236}">
                <a16:creationId xmlns:a16="http://schemas.microsoft.com/office/drawing/2014/main" id="{CFA633CD-E985-0011-9FD9-F37E47A0DB44}"/>
              </a:ext>
            </a:extLst>
          </p:cNvPr>
          <p:cNvSpPr txBox="1"/>
          <p:nvPr/>
        </p:nvSpPr>
        <p:spPr>
          <a:xfrm>
            <a:off x="6154710" y="5316400"/>
            <a:ext cx="5574174" cy="1200329"/>
          </a:xfrm>
          <a:prstGeom prst="rect">
            <a:avLst/>
          </a:prstGeom>
          <a:noFill/>
        </p:spPr>
        <p:txBody>
          <a:bodyPr wrap="square" lIns="182880" rtlCol="0">
            <a:spAutoFit/>
          </a:bodyPr>
          <a:lstStyle/>
          <a:p>
            <a:r>
              <a:rPr lang="en-US" sz="2300">
                <a:solidFill>
                  <a:schemeClr val="tx2"/>
                </a:solidFill>
              </a:rPr>
              <a:t>Summarize decisions clearly and document them accurately in the minutes.</a:t>
            </a:r>
          </a:p>
        </p:txBody>
      </p:sp>
      <p:cxnSp>
        <p:nvCxnSpPr>
          <p:cNvPr id="18" name="Straight Connector 17">
            <a:extLst>
              <a:ext uri="{FF2B5EF4-FFF2-40B4-BE49-F238E27FC236}">
                <a16:creationId xmlns:a16="http://schemas.microsoft.com/office/drawing/2014/main" id="{2DA39CDD-716B-88DB-8C5E-137069BC0AAC}"/>
              </a:ext>
            </a:extLst>
          </p:cNvPr>
          <p:cNvCxnSpPr>
            <a:cxnSpLocks/>
            <a:stCxn id="15" idx="6"/>
            <a:endCxn id="31" idx="1"/>
          </p:cNvCxnSpPr>
          <p:nvPr/>
        </p:nvCxnSpPr>
        <p:spPr>
          <a:xfrm flipV="1">
            <a:off x="4818702" y="2460145"/>
            <a:ext cx="1336008" cy="1737580"/>
          </a:xfrm>
          <a:prstGeom prst="line">
            <a:avLst/>
          </a:prstGeom>
          <a:ln>
            <a:tailEnd type="oval" w="lg" len="lg"/>
          </a:ln>
        </p:spPr>
        <p:style>
          <a:lnRef idx="3">
            <a:schemeClr val="accent5"/>
          </a:lnRef>
          <a:fillRef idx="0">
            <a:schemeClr val="accent5"/>
          </a:fillRef>
          <a:effectRef idx="2">
            <a:schemeClr val="accent5"/>
          </a:effectRef>
          <a:fontRef idx="minor">
            <a:schemeClr val="tx1"/>
          </a:fontRef>
        </p:style>
      </p:cxnSp>
      <p:cxnSp>
        <p:nvCxnSpPr>
          <p:cNvPr id="19" name="Straight Connector 18">
            <a:extLst>
              <a:ext uri="{FF2B5EF4-FFF2-40B4-BE49-F238E27FC236}">
                <a16:creationId xmlns:a16="http://schemas.microsoft.com/office/drawing/2014/main" id="{5896BD03-C85F-99F1-321E-B1B31E35F358}"/>
              </a:ext>
            </a:extLst>
          </p:cNvPr>
          <p:cNvCxnSpPr>
            <a:cxnSpLocks/>
            <a:stCxn id="15" idx="6"/>
            <a:endCxn id="13" idx="1"/>
          </p:cNvCxnSpPr>
          <p:nvPr/>
        </p:nvCxnSpPr>
        <p:spPr>
          <a:xfrm flipV="1">
            <a:off x="4818702" y="4188355"/>
            <a:ext cx="1336008" cy="9370"/>
          </a:xfrm>
          <a:prstGeom prst="line">
            <a:avLst/>
          </a:prstGeom>
          <a:ln>
            <a:tailEnd type="oval" w="lg" len="lg"/>
          </a:ln>
        </p:spPr>
        <p:style>
          <a:lnRef idx="3">
            <a:schemeClr val="accent1"/>
          </a:lnRef>
          <a:fillRef idx="0">
            <a:schemeClr val="accent1"/>
          </a:fillRef>
          <a:effectRef idx="2">
            <a:schemeClr val="accent1"/>
          </a:effectRef>
          <a:fontRef idx="minor">
            <a:schemeClr val="tx1"/>
          </a:fontRef>
        </p:style>
      </p:cxnSp>
      <p:cxnSp>
        <p:nvCxnSpPr>
          <p:cNvPr id="22" name="Straight Connector 21">
            <a:extLst>
              <a:ext uri="{FF2B5EF4-FFF2-40B4-BE49-F238E27FC236}">
                <a16:creationId xmlns:a16="http://schemas.microsoft.com/office/drawing/2014/main" id="{59090D96-3BF5-3AA9-1730-EACD2D8326B0}"/>
              </a:ext>
            </a:extLst>
          </p:cNvPr>
          <p:cNvCxnSpPr>
            <a:cxnSpLocks/>
            <a:stCxn id="15" idx="6"/>
            <a:endCxn id="14" idx="1"/>
          </p:cNvCxnSpPr>
          <p:nvPr/>
        </p:nvCxnSpPr>
        <p:spPr>
          <a:xfrm>
            <a:off x="4818702" y="4197725"/>
            <a:ext cx="1336008" cy="1718840"/>
          </a:xfrm>
          <a:prstGeom prst="line">
            <a:avLst/>
          </a:prstGeom>
          <a:ln>
            <a:tailEnd type="oval" w="lg" len="lg"/>
          </a:ln>
        </p:spPr>
        <p:style>
          <a:lnRef idx="3">
            <a:schemeClr val="accent6"/>
          </a:lnRef>
          <a:fillRef idx="0">
            <a:schemeClr val="accent6"/>
          </a:fillRef>
          <a:effectRef idx="2">
            <a:schemeClr val="accent6"/>
          </a:effectRef>
          <a:fontRef idx="minor">
            <a:schemeClr val="tx1"/>
          </a:fontRef>
        </p:style>
      </p:cxnSp>
      <p:sp>
        <p:nvSpPr>
          <p:cNvPr id="55" name="1">
            <a:extLst>
              <a:ext uri="{FF2B5EF4-FFF2-40B4-BE49-F238E27FC236}">
                <a16:creationId xmlns:a16="http://schemas.microsoft.com/office/drawing/2014/main" id="{8AA8C521-926C-7FB1-AB1D-54F0DC0BD0F8}"/>
              </a:ext>
            </a:extLst>
          </p:cNvPr>
          <p:cNvSpPr txBox="1"/>
          <p:nvPr/>
        </p:nvSpPr>
        <p:spPr>
          <a:xfrm>
            <a:off x="463116" y="94363"/>
            <a:ext cx="11265768" cy="1263604"/>
          </a:xfrm>
          <a:prstGeom prst="rect">
            <a:avLst/>
          </a:prstGeom>
          <a:noFill/>
        </p:spPr>
        <p:txBody>
          <a:bodyPr wrap="square" lIns="0" rtlCol="0" anchor="b" anchorCtr="0">
            <a:noAutofit/>
          </a:bodyPr>
          <a:lstStyle/>
          <a:p>
            <a:pPr defTabSz="609642">
              <a:defRPr/>
            </a:pPr>
            <a:r>
              <a:rPr lang="en-US" sz="3800" b="1" dirty="0">
                <a:solidFill>
                  <a:schemeClr val="accent6">
                    <a:lumMod val="50000"/>
                  </a:schemeClr>
                </a:solidFill>
              </a:rPr>
              <a:t>Effective Meeting Management Tips</a:t>
            </a:r>
          </a:p>
        </p:txBody>
      </p:sp>
      <p:sp>
        <p:nvSpPr>
          <p:cNvPr id="56" name="Rectangle 55">
            <a:extLst>
              <a:ext uri="{FF2B5EF4-FFF2-40B4-BE49-F238E27FC236}">
                <a16:creationId xmlns:a16="http://schemas.microsoft.com/office/drawing/2014/main" id="{711B78CF-6655-B203-DC65-E75F74D5084A}"/>
              </a:ext>
            </a:extLst>
          </p:cNvPr>
          <p:cNvSpPr/>
          <p:nvPr/>
        </p:nvSpPr>
        <p:spPr>
          <a:xfrm>
            <a:off x="463116" y="1357967"/>
            <a:ext cx="11265768" cy="5766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6FA3262-DB23-8B24-AA24-1C0414B3FC99}"/>
              </a:ext>
            </a:extLst>
          </p:cNvPr>
          <p:cNvSpPr/>
          <p:nvPr/>
        </p:nvSpPr>
        <p:spPr>
          <a:xfrm>
            <a:off x="767644" y="1472990"/>
            <a:ext cx="10961240" cy="4571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BBF735A-AEA7-0C17-EB81-1C2E5B09CA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3025" y="2717334"/>
            <a:ext cx="3035767" cy="3035766"/>
          </a:xfrm>
          <a:prstGeom prst="rect">
            <a:avLst/>
          </a:prstGeom>
        </p:spPr>
      </p:pic>
    </p:spTree>
    <p:extLst>
      <p:ext uri="{BB962C8B-B14F-4D97-AF65-F5344CB8AC3E}">
        <p14:creationId xmlns:p14="http://schemas.microsoft.com/office/powerpoint/2010/main" val="206687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2300" fill="hold"/>
                                        <p:tgtEl>
                                          <p:spTgt spid="55"/>
                                        </p:tgtEl>
                                        <p:attrNameLst>
                                          <p:attrName>ppt_x</p:attrName>
                                        </p:attrNameLst>
                                      </p:cBhvr>
                                      <p:tavLst>
                                        <p:tav tm="0">
                                          <p:val>
                                            <p:strVal val="0-#ppt_w/2"/>
                                          </p:val>
                                        </p:tav>
                                        <p:tav tm="100000">
                                          <p:val>
                                            <p:strVal val="#ppt_x"/>
                                          </p:val>
                                        </p:tav>
                                      </p:tavLst>
                                    </p:anim>
                                    <p:anim calcmode="lin" valueType="num">
                                      <p:cBhvr additive="base">
                                        <p:cTn id="8" dur="2300" fill="hold"/>
                                        <p:tgtEl>
                                          <p:spTgt spid="5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110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2000"/>
                                        <p:tgtEl>
                                          <p:spTgt spid="57"/>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56"/>
                                        </p:tgtEl>
                                        <p:attrNameLst>
                                          <p:attrName>style.visibility</p:attrName>
                                        </p:attrNameLst>
                                      </p:cBhvr>
                                      <p:to>
                                        <p:strVal val="visible"/>
                                      </p:to>
                                    </p:set>
                                    <p:animEffect transition="in" filter="wipe(left)">
                                      <p:cBhvr>
                                        <p:cTn id="14" dur="2000"/>
                                        <p:tgtEl>
                                          <p:spTgt spid="56"/>
                                        </p:tgtEl>
                                      </p:cBhvr>
                                    </p:animEffect>
                                  </p:childTnLst>
                                </p:cTn>
                              </p:par>
                              <p:par>
                                <p:cTn id="15" presetID="10" presetClass="entr" presetSubtype="0" fill="hold" grpId="0" nodeType="withEffect">
                                  <p:stCondLst>
                                    <p:cond delay="275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600"/>
                                        <p:tgtEl>
                                          <p:spTgt spid="31"/>
                                        </p:tgtEl>
                                      </p:cBhvr>
                                    </p:animEffect>
                                  </p:childTnLst>
                                </p:cTn>
                              </p:par>
                              <p:par>
                                <p:cTn id="18" presetID="10" presetClass="entr" presetSubtype="0" fill="hold" grpId="0" nodeType="withEffect">
                                  <p:stCondLst>
                                    <p:cond delay="27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600"/>
                                        <p:tgtEl>
                                          <p:spTgt spid="13"/>
                                        </p:tgtEl>
                                      </p:cBhvr>
                                    </p:animEffect>
                                  </p:childTnLst>
                                </p:cTn>
                              </p:par>
                              <p:par>
                                <p:cTn id="21" presetID="10" presetClass="entr" presetSubtype="0" fill="hold" grpId="0" nodeType="withEffect">
                                  <p:stCondLst>
                                    <p:cond delay="27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600"/>
                                        <p:tgtEl>
                                          <p:spTgt spid="14"/>
                                        </p:tgtEl>
                                      </p:cBhvr>
                                    </p:animEffect>
                                  </p:childTnLst>
                                </p:cTn>
                              </p:par>
                              <p:par>
                                <p:cTn id="24" presetID="22" presetClass="entr" presetSubtype="8" fill="hold" nodeType="withEffect">
                                  <p:stCondLst>
                                    <p:cond delay="200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1000"/>
                                        <p:tgtEl>
                                          <p:spTgt spid="18"/>
                                        </p:tgtEl>
                                      </p:cBhvr>
                                    </p:animEffect>
                                  </p:childTnLst>
                                </p:cTn>
                              </p:par>
                              <p:par>
                                <p:cTn id="27" presetID="22" presetClass="entr" presetSubtype="8" fill="hold" nodeType="withEffect">
                                  <p:stCondLst>
                                    <p:cond delay="200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1000"/>
                                        <p:tgtEl>
                                          <p:spTgt spid="19"/>
                                        </p:tgtEl>
                                      </p:cBhvr>
                                    </p:animEffect>
                                  </p:childTnLst>
                                </p:cTn>
                              </p:par>
                              <p:par>
                                <p:cTn id="30" presetID="22" presetClass="entr" presetSubtype="8" fill="hold" nodeType="withEffect">
                                  <p:stCondLst>
                                    <p:cond delay="200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3" grpId="0"/>
      <p:bldP spid="14" grpId="0"/>
      <p:bldP spid="55" grpId="0"/>
      <p:bldP spid="56" grpId="0" animBg="1"/>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9E5F-683D-C330-2312-0FBF2312B24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14A90D9-FBF2-3C5C-37C4-6830E0355BCC}"/>
              </a:ext>
            </a:extLst>
          </p:cNvPr>
          <p:cNvSpPr/>
          <p:nvPr/>
        </p:nvSpPr>
        <p:spPr>
          <a:xfrm>
            <a:off x="-34165" y="1"/>
            <a:ext cx="122261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CAFD5C3E-5A31-79AD-12AE-9A83832A8E08}"/>
              </a:ext>
            </a:extLst>
          </p:cNvPr>
          <p:cNvSpPr/>
          <p:nvPr/>
        </p:nvSpPr>
        <p:spPr>
          <a:xfrm>
            <a:off x="6995711" y="2232523"/>
            <a:ext cx="4287347" cy="4287347"/>
          </a:xfrm>
          <a:custGeom>
            <a:avLst/>
            <a:gdLst>
              <a:gd name="connsiteX0" fmla="*/ 4203168 w 4203168"/>
              <a:gd name="connsiteY0" fmla="*/ 0 h 4203168"/>
              <a:gd name="connsiteX1" fmla="*/ 4203168 w 4203168"/>
              <a:gd name="connsiteY1" fmla="*/ 4203168 h 4203168"/>
              <a:gd name="connsiteX2" fmla="*/ 0 w 4203168"/>
              <a:gd name="connsiteY2" fmla="*/ 4203168 h 4203168"/>
            </a:gdLst>
            <a:ahLst/>
            <a:cxnLst>
              <a:cxn ang="0">
                <a:pos x="connsiteX0" y="connsiteY0"/>
              </a:cxn>
              <a:cxn ang="0">
                <a:pos x="connsiteX1" y="connsiteY1"/>
              </a:cxn>
              <a:cxn ang="0">
                <a:pos x="connsiteX2" y="connsiteY2"/>
              </a:cxn>
            </a:cxnLst>
            <a:rect l="l" t="t" r="r" b="b"/>
            <a:pathLst>
              <a:path w="4203168" h="4203168">
                <a:moveTo>
                  <a:pt x="4203168" y="0"/>
                </a:moveTo>
                <a:lnTo>
                  <a:pt x="4203168" y="4203168"/>
                </a:lnTo>
                <a:lnTo>
                  <a:pt x="0" y="4203168"/>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1A9C4697-0C0F-EA48-A6A5-E7728C2CF3D3}"/>
              </a:ext>
            </a:extLst>
          </p:cNvPr>
          <p:cNvSpPr/>
          <p:nvPr/>
        </p:nvSpPr>
        <p:spPr>
          <a:xfrm>
            <a:off x="7079890" y="2333195"/>
            <a:ext cx="4203168" cy="4203168"/>
          </a:xfrm>
          <a:custGeom>
            <a:avLst/>
            <a:gdLst>
              <a:gd name="connsiteX0" fmla="*/ 4203168 w 4203168"/>
              <a:gd name="connsiteY0" fmla="*/ 0 h 4203168"/>
              <a:gd name="connsiteX1" fmla="*/ 4203168 w 4203168"/>
              <a:gd name="connsiteY1" fmla="*/ 4203168 h 4203168"/>
              <a:gd name="connsiteX2" fmla="*/ 0 w 4203168"/>
              <a:gd name="connsiteY2" fmla="*/ 4203168 h 4203168"/>
            </a:gdLst>
            <a:ahLst/>
            <a:cxnLst>
              <a:cxn ang="0">
                <a:pos x="connsiteX0" y="connsiteY0"/>
              </a:cxn>
              <a:cxn ang="0">
                <a:pos x="connsiteX1" y="connsiteY1"/>
              </a:cxn>
              <a:cxn ang="0">
                <a:pos x="connsiteX2" y="connsiteY2"/>
              </a:cxn>
            </a:cxnLst>
            <a:rect l="l" t="t" r="r" b="b"/>
            <a:pathLst>
              <a:path w="4203168" h="4203168">
                <a:moveTo>
                  <a:pt x="4203168" y="0"/>
                </a:moveTo>
                <a:lnTo>
                  <a:pt x="4203168" y="4203168"/>
                </a:lnTo>
                <a:lnTo>
                  <a:pt x="0" y="420316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7" name="Picture 16">
            <a:extLst>
              <a:ext uri="{FF2B5EF4-FFF2-40B4-BE49-F238E27FC236}">
                <a16:creationId xmlns:a16="http://schemas.microsoft.com/office/drawing/2014/main" id="{D623E58F-0344-3124-2D8D-151C663E190B}"/>
              </a:ext>
            </a:extLst>
          </p:cNvPr>
          <p:cNvPicPr>
            <a:picLocks noChangeAspect="1"/>
          </p:cNvPicPr>
          <p:nvPr/>
        </p:nvPicPr>
        <p:blipFill>
          <a:blip r:embed="rId3">
            <a:extLst>
              <a:ext uri="{28A0092B-C50C-407E-A947-70E740481C1C}">
                <a14:useLocalDpi xmlns:a14="http://schemas.microsoft.com/office/drawing/2010/main" val="0"/>
              </a:ext>
            </a:extLst>
          </a:blip>
          <a:srcRect t="189" b="189"/>
          <a:stretch/>
        </p:blipFill>
        <p:spPr>
          <a:xfrm>
            <a:off x="7878427" y="3104629"/>
            <a:ext cx="2646614" cy="2651614"/>
          </a:xfrm>
          <a:prstGeom prst="flowChartConnector">
            <a:avLst/>
          </a:prstGeom>
          <a:ln w="41275">
            <a:solidFill>
              <a:schemeClr val="bg2"/>
            </a:solidFill>
          </a:ln>
        </p:spPr>
      </p:pic>
      <p:sp>
        <p:nvSpPr>
          <p:cNvPr id="7" name="Rectangle 6">
            <a:extLst>
              <a:ext uri="{FF2B5EF4-FFF2-40B4-BE49-F238E27FC236}">
                <a16:creationId xmlns:a16="http://schemas.microsoft.com/office/drawing/2014/main" id="{5A4A607F-3933-7A73-527C-4B4C071CEF86}"/>
              </a:ext>
            </a:extLst>
          </p:cNvPr>
          <p:cNvSpPr/>
          <p:nvPr/>
        </p:nvSpPr>
        <p:spPr>
          <a:xfrm rot="5400000" flipH="1">
            <a:off x="5608338" y="-2947939"/>
            <a:ext cx="27432" cy="9528683"/>
          </a:xfrm>
          <a:prstGeom prst="rect">
            <a:avLst/>
          </a:prstGeom>
          <a:solidFill>
            <a:schemeClr val="bg2">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455D0ADB-0BD6-E432-91D2-AD243992BFDE}"/>
              </a:ext>
            </a:extLst>
          </p:cNvPr>
          <p:cNvSpPr/>
          <p:nvPr/>
        </p:nvSpPr>
        <p:spPr>
          <a:xfrm rot="10800000">
            <a:off x="10764305" y="6012563"/>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0D2C10AC-DDA5-A81B-B0CC-3F32D9D4860F}"/>
              </a:ext>
            </a:extLst>
          </p:cNvPr>
          <p:cNvSpPr/>
          <p:nvPr/>
        </p:nvSpPr>
        <p:spPr>
          <a:xfrm rot="10800000">
            <a:off x="10384926" y="6012562"/>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AEC7A769-3D48-F35E-DA64-F93F613E7EF3}"/>
              </a:ext>
            </a:extLst>
          </p:cNvPr>
          <p:cNvSpPr/>
          <p:nvPr/>
        </p:nvSpPr>
        <p:spPr>
          <a:xfrm rot="10800000">
            <a:off x="10764305" y="5633183"/>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 name="Group 33">
            <a:extLst>
              <a:ext uri="{FF2B5EF4-FFF2-40B4-BE49-F238E27FC236}">
                <a16:creationId xmlns:a16="http://schemas.microsoft.com/office/drawing/2014/main" id="{579D3D6C-FA25-44CA-5FF1-215EB65E44A3}"/>
              </a:ext>
            </a:extLst>
          </p:cNvPr>
          <p:cNvGrpSpPr/>
          <p:nvPr/>
        </p:nvGrpSpPr>
        <p:grpSpPr>
          <a:xfrm>
            <a:off x="7007433" y="2216858"/>
            <a:ext cx="4161333" cy="4161333"/>
            <a:chOff x="891247" y="1170605"/>
            <a:chExt cx="2175580" cy="2175580"/>
          </a:xfrm>
          <a:solidFill>
            <a:schemeClr val="bg2">
              <a:alpha val="1000"/>
            </a:schemeClr>
          </a:solidFill>
        </p:grpSpPr>
        <p:sp>
          <p:nvSpPr>
            <p:cNvPr id="35" name="Freeform: Shape 34">
              <a:extLst>
                <a:ext uri="{FF2B5EF4-FFF2-40B4-BE49-F238E27FC236}">
                  <a16:creationId xmlns:a16="http://schemas.microsoft.com/office/drawing/2014/main" id="{FCD36D8A-7E88-04D2-B66C-FC01A5C2B9DF}"/>
                </a:ext>
              </a:extLst>
            </p:cNvPr>
            <p:cNvSpPr/>
            <p:nvPr/>
          </p:nvSpPr>
          <p:spPr>
            <a:xfrm>
              <a:off x="891247" y="225839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63B22CF8-48F6-D392-33C1-40793F5B77A0}"/>
                </a:ext>
              </a:extLst>
            </p:cNvPr>
            <p:cNvSpPr/>
            <p:nvPr/>
          </p:nvSpPr>
          <p:spPr>
            <a:xfrm>
              <a:off x="89124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11FF5389-67E2-43F1-A8FB-07FE79DB4C06}"/>
                </a:ext>
              </a:extLst>
            </p:cNvPr>
            <p:cNvSpPr/>
            <p:nvPr/>
          </p:nvSpPr>
          <p:spPr>
            <a:xfrm>
              <a:off x="197903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1">
            <a:extLst>
              <a:ext uri="{FF2B5EF4-FFF2-40B4-BE49-F238E27FC236}">
                <a16:creationId xmlns:a16="http://schemas.microsoft.com/office/drawing/2014/main" id="{2CB9F7B1-A540-429B-C363-E238529FEBB1}"/>
              </a:ext>
            </a:extLst>
          </p:cNvPr>
          <p:cNvSpPr txBox="1"/>
          <p:nvPr/>
        </p:nvSpPr>
        <p:spPr>
          <a:xfrm>
            <a:off x="771272" y="563556"/>
            <a:ext cx="10649460" cy="1160085"/>
          </a:xfrm>
          <a:prstGeom prst="rect">
            <a:avLst/>
          </a:prstGeom>
          <a:noFill/>
        </p:spPr>
        <p:txBody>
          <a:bodyPr wrap="square" tIns="0" rtlCol="0" anchor="b" anchorCtr="0">
            <a:noAutofit/>
          </a:bodyPr>
          <a:lstStyle/>
          <a:p>
            <a:pPr marL="0" marR="0" lvl="0" indent="0" algn="l" defTabSz="914400" rtl="0" eaLnBrk="1" fontAlgn="auto" latinLnBrk="0" hangingPunct="1">
              <a:spcBef>
                <a:spcPts val="0"/>
              </a:spcBef>
              <a:spcAft>
                <a:spcPts val="0"/>
              </a:spcAft>
              <a:buClrTx/>
              <a:buSzTx/>
              <a:buFontTx/>
              <a:buNone/>
              <a:tabLst/>
              <a:defRPr/>
            </a:pPr>
            <a:r>
              <a:rPr lang="en-US" sz="5400" b="1" dirty="0">
                <a:solidFill>
                  <a:schemeClr val="accent2">
                    <a:lumMod val="75000"/>
                  </a:schemeClr>
                </a:solidFill>
              </a:rPr>
              <a:t>Running Effective Meetings</a:t>
            </a:r>
          </a:p>
        </p:txBody>
      </p:sp>
      <p:sp>
        <p:nvSpPr>
          <p:cNvPr id="10" name="2">
            <a:extLst>
              <a:ext uri="{FF2B5EF4-FFF2-40B4-BE49-F238E27FC236}">
                <a16:creationId xmlns:a16="http://schemas.microsoft.com/office/drawing/2014/main" id="{95DD5D52-953C-3126-760E-69D3E557199B}"/>
              </a:ext>
            </a:extLst>
          </p:cNvPr>
          <p:cNvSpPr txBox="1"/>
          <p:nvPr/>
        </p:nvSpPr>
        <p:spPr>
          <a:xfrm>
            <a:off x="771269" y="2287196"/>
            <a:ext cx="7107157" cy="648215"/>
          </a:xfrm>
          <a:prstGeom prst="rect">
            <a:avLst/>
          </a:prstGeom>
          <a:noFill/>
        </p:spPr>
        <p:txBody>
          <a:bodyPr wrap="square" bIns="0" rtlCol="0" anchor="b"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bg2"/>
                </a:solidFill>
              </a:rPr>
              <a:t>Tips for Smooth Operations</a:t>
            </a:r>
          </a:p>
        </p:txBody>
      </p:sp>
      <p:grpSp>
        <p:nvGrpSpPr>
          <p:cNvPr id="22" name="Group 21">
            <a:extLst>
              <a:ext uri="{FF2B5EF4-FFF2-40B4-BE49-F238E27FC236}">
                <a16:creationId xmlns:a16="http://schemas.microsoft.com/office/drawing/2014/main" id="{95AF5DD8-B047-5BAF-233C-FD18A7643B17}"/>
              </a:ext>
            </a:extLst>
          </p:cNvPr>
          <p:cNvGrpSpPr/>
          <p:nvPr/>
        </p:nvGrpSpPr>
        <p:grpSpPr>
          <a:xfrm>
            <a:off x="767752" y="4397279"/>
            <a:ext cx="3940435" cy="1067287"/>
            <a:chOff x="767752" y="4397279"/>
            <a:chExt cx="3940435" cy="1067287"/>
          </a:xfrm>
        </p:grpSpPr>
        <p:sp>
          <p:nvSpPr>
            <p:cNvPr id="20" name="Freeform: Shape 19">
              <a:extLst>
                <a:ext uri="{FF2B5EF4-FFF2-40B4-BE49-F238E27FC236}">
                  <a16:creationId xmlns:a16="http://schemas.microsoft.com/office/drawing/2014/main" id="{C9652FA0-BC28-9EC4-32F7-7BEE36F6347F}"/>
                </a:ext>
              </a:extLst>
            </p:cNvPr>
            <p:cNvSpPr/>
            <p:nvPr/>
          </p:nvSpPr>
          <p:spPr>
            <a:xfrm rot="10800000">
              <a:off x="767752" y="4636238"/>
              <a:ext cx="173645" cy="173645"/>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4">
              <a:extLst>
                <a:ext uri="{FF2B5EF4-FFF2-40B4-BE49-F238E27FC236}">
                  <a16:creationId xmlns:a16="http://schemas.microsoft.com/office/drawing/2014/main" id="{DB07D8BD-3C45-8901-B9CD-854C078DA6CE}"/>
                </a:ext>
              </a:extLst>
            </p:cNvPr>
            <p:cNvSpPr txBox="1"/>
            <p:nvPr/>
          </p:nvSpPr>
          <p:spPr>
            <a:xfrm>
              <a:off x="1101359" y="4541236"/>
              <a:ext cx="3606828" cy="923330"/>
            </a:xfrm>
            <a:prstGeom prst="rect">
              <a:avLst/>
            </a:prstGeom>
            <a:noFill/>
          </p:spPr>
          <p:txBody>
            <a:bodyPr wrap="square" rtlCol="0">
              <a:spAutoFit/>
            </a:bodyPr>
            <a:lstStyle/>
            <a:p>
              <a:r>
                <a:rPr lang="en-US" dirty="0">
                  <a:solidFill>
                    <a:schemeClr val="bg2"/>
                  </a:solidFill>
                </a:rPr>
                <a:t>Foster open participation and handle conflicts with respect.</a:t>
              </a:r>
            </a:p>
            <a:p>
              <a:endParaRPr lang="en-US" dirty="0">
                <a:solidFill>
                  <a:schemeClr val="bg2"/>
                </a:solidFill>
              </a:endParaRPr>
            </a:p>
          </p:txBody>
        </p:sp>
        <p:cxnSp>
          <p:nvCxnSpPr>
            <p:cNvPr id="9" name="Straight Connector 8">
              <a:extLst>
                <a:ext uri="{FF2B5EF4-FFF2-40B4-BE49-F238E27FC236}">
                  <a16:creationId xmlns:a16="http://schemas.microsoft.com/office/drawing/2014/main" id="{A1B113A4-A627-CDE5-7807-32D539A60C91}"/>
                </a:ext>
              </a:extLst>
            </p:cNvPr>
            <p:cNvCxnSpPr/>
            <p:nvPr/>
          </p:nvCxnSpPr>
          <p:spPr>
            <a:xfrm>
              <a:off x="1101359" y="4397279"/>
              <a:ext cx="3142343" cy="0"/>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25" name="Group 24">
            <a:extLst>
              <a:ext uri="{FF2B5EF4-FFF2-40B4-BE49-F238E27FC236}">
                <a16:creationId xmlns:a16="http://schemas.microsoft.com/office/drawing/2014/main" id="{BC93174F-1E97-BF5C-E4A6-561EDFB08C47}"/>
              </a:ext>
            </a:extLst>
          </p:cNvPr>
          <p:cNvGrpSpPr/>
          <p:nvPr/>
        </p:nvGrpSpPr>
        <p:grpSpPr>
          <a:xfrm>
            <a:off x="767751" y="5377543"/>
            <a:ext cx="3940436" cy="1131311"/>
            <a:chOff x="767751" y="5377543"/>
            <a:chExt cx="3940436" cy="1131311"/>
          </a:xfrm>
        </p:grpSpPr>
        <p:sp>
          <p:nvSpPr>
            <p:cNvPr id="21" name="Freeform: Shape 20">
              <a:extLst>
                <a:ext uri="{FF2B5EF4-FFF2-40B4-BE49-F238E27FC236}">
                  <a16:creationId xmlns:a16="http://schemas.microsoft.com/office/drawing/2014/main" id="{35AC1A43-4D3B-DC7F-53E3-B9F91CD28F61}"/>
                </a:ext>
              </a:extLst>
            </p:cNvPr>
            <p:cNvSpPr/>
            <p:nvPr/>
          </p:nvSpPr>
          <p:spPr>
            <a:xfrm rot="10800000">
              <a:off x="767751" y="5674363"/>
              <a:ext cx="173645" cy="173645"/>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5">
              <a:extLst>
                <a:ext uri="{FF2B5EF4-FFF2-40B4-BE49-F238E27FC236}">
                  <a16:creationId xmlns:a16="http://schemas.microsoft.com/office/drawing/2014/main" id="{C132C838-B0E2-646B-AFD0-51CDB29886B3}"/>
                </a:ext>
              </a:extLst>
            </p:cNvPr>
            <p:cNvSpPr txBox="1"/>
            <p:nvPr/>
          </p:nvSpPr>
          <p:spPr>
            <a:xfrm>
              <a:off x="1101359" y="5585524"/>
              <a:ext cx="3606828" cy="923330"/>
            </a:xfrm>
            <a:prstGeom prst="rect">
              <a:avLst/>
            </a:prstGeom>
            <a:noFill/>
          </p:spPr>
          <p:txBody>
            <a:bodyPr wrap="square" rtlCol="0">
              <a:spAutoFit/>
            </a:bodyPr>
            <a:lstStyle/>
            <a:p>
              <a:r>
                <a:rPr lang="en-US" dirty="0">
                  <a:solidFill>
                    <a:schemeClr val="bg2"/>
                  </a:solidFill>
                </a:rPr>
                <a:t>Summarize key decisions and record them accurately.</a:t>
              </a:r>
            </a:p>
            <a:p>
              <a:endParaRPr lang="en-US" dirty="0">
                <a:solidFill>
                  <a:schemeClr val="bg2"/>
                </a:solidFill>
              </a:endParaRPr>
            </a:p>
          </p:txBody>
        </p:sp>
        <p:cxnSp>
          <p:nvCxnSpPr>
            <p:cNvPr id="12" name="Straight Connector 11">
              <a:extLst>
                <a:ext uri="{FF2B5EF4-FFF2-40B4-BE49-F238E27FC236}">
                  <a16:creationId xmlns:a16="http://schemas.microsoft.com/office/drawing/2014/main" id="{97C38D04-2142-B34B-6547-E3E276438A1D}"/>
                </a:ext>
              </a:extLst>
            </p:cNvPr>
            <p:cNvCxnSpPr/>
            <p:nvPr/>
          </p:nvCxnSpPr>
          <p:spPr>
            <a:xfrm>
              <a:off x="1168400" y="5377543"/>
              <a:ext cx="2931886"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4" name="Straight Connector 13">
              <a:extLst>
                <a:ext uri="{FF2B5EF4-FFF2-40B4-BE49-F238E27FC236}">
                  <a16:creationId xmlns:a16="http://schemas.microsoft.com/office/drawing/2014/main" id="{207DC6D8-6A4C-827C-35CC-7C56397C8191}"/>
                </a:ext>
              </a:extLst>
            </p:cNvPr>
            <p:cNvCxnSpPr/>
            <p:nvPr/>
          </p:nvCxnSpPr>
          <p:spPr>
            <a:xfrm>
              <a:off x="1168400" y="6378192"/>
              <a:ext cx="2784168" cy="0"/>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18" name="Group 17">
            <a:extLst>
              <a:ext uri="{FF2B5EF4-FFF2-40B4-BE49-F238E27FC236}">
                <a16:creationId xmlns:a16="http://schemas.microsoft.com/office/drawing/2014/main" id="{57CFC8E4-3BF5-D04D-AA92-46C7235CB2EF}"/>
              </a:ext>
            </a:extLst>
          </p:cNvPr>
          <p:cNvGrpSpPr/>
          <p:nvPr/>
        </p:nvGrpSpPr>
        <p:grpSpPr>
          <a:xfrm>
            <a:off x="767752" y="3347884"/>
            <a:ext cx="3940435" cy="795395"/>
            <a:chOff x="767752" y="3347884"/>
            <a:chExt cx="3940435" cy="795395"/>
          </a:xfrm>
        </p:grpSpPr>
        <p:sp>
          <p:nvSpPr>
            <p:cNvPr id="19" name="Freeform: Shape 18">
              <a:extLst>
                <a:ext uri="{FF2B5EF4-FFF2-40B4-BE49-F238E27FC236}">
                  <a16:creationId xmlns:a16="http://schemas.microsoft.com/office/drawing/2014/main" id="{55721F3B-0A42-5221-5052-CF53A56072FD}"/>
                </a:ext>
              </a:extLst>
            </p:cNvPr>
            <p:cNvSpPr/>
            <p:nvPr/>
          </p:nvSpPr>
          <p:spPr>
            <a:xfrm rot="10800000">
              <a:off x="767752" y="3598113"/>
              <a:ext cx="173645" cy="173645"/>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3">
              <a:extLst>
                <a:ext uri="{FF2B5EF4-FFF2-40B4-BE49-F238E27FC236}">
                  <a16:creationId xmlns:a16="http://schemas.microsoft.com/office/drawing/2014/main" id="{FC423AD0-9248-A4C5-996C-85F8AB08202E}"/>
                </a:ext>
              </a:extLst>
            </p:cNvPr>
            <p:cNvSpPr txBox="1"/>
            <p:nvPr/>
          </p:nvSpPr>
          <p:spPr>
            <a:xfrm>
              <a:off x="1101359" y="3496948"/>
              <a:ext cx="3606828" cy="646331"/>
            </a:xfrm>
            <a:prstGeom prst="rect">
              <a:avLst/>
            </a:prstGeom>
            <a:noFill/>
          </p:spPr>
          <p:txBody>
            <a:bodyPr wrap="square" rtlCol="0">
              <a:spAutoFit/>
            </a:bodyPr>
            <a:lstStyle/>
            <a:p>
              <a:r>
                <a:rPr lang="en-US" dirty="0">
                  <a:solidFill>
                    <a:schemeClr val="bg2"/>
                  </a:solidFill>
                </a:rPr>
                <a:t>Begin and conclude on time, adhering strictly to the agenda.</a:t>
              </a:r>
            </a:p>
          </p:txBody>
        </p:sp>
        <p:cxnSp>
          <p:nvCxnSpPr>
            <p:cNvPr id="16" name="Straight Connector 15">
              <a:extLst>
                <a:ext uri="{FF2B5EF4-FFF2-40B4-BE49-F238E27FC236}">
                  <a16:creationId xmlns:a16="http://schemas.microsoft.com/office/drawing/2014/main" id="{B58CE6F2-358E-524E-C3C8-AFE8F537793D}"/>
                </a:ext>
              </a:extLst>
            </p:cNvPr>
            <p:cNvCxnSpPr/>
            <p:nvPr/>
          </p:nvCxnSpPr>
          <p:spPr>
            <a:xfrm>
              <a:off x="1168400" y="3347884"/>
              <a:ext cx="2931886" cy="0"/>
            </a:xfrm>
            <a:prstGeom prst="line">
              <a:avLst/>
            </a:prstGeom>
          </p:spPr>
          <p:style>
            <a:lnRef idx="3">
              <a:schemeClr val="accent5"/>
            </a:lnRef>
            <a:fillRef idx="0">
              <a:schemeClr val="accent5"/>
            </a:fillRef>
            <a:effectRef idx="2">
              <a:schemeClr val="accent5"/>
            </a:effectRef>
            <a:fontRef idx="minor">
              <a:schemeClr val="tx1"/>
            </a:fontRef>
          </p:style>
        </p:cxnSp>
      </p:grpSp>
    </p:spTree>
    <p:extLst>
      <p:ext uri="{BB962C8B-B14F-4D97-AF65-F5344CB8AC3E}">
        <p14:creationId xmlns:p14="http://schemas.microsoft.com/office/powerpoint/2010/main" val="1567620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750" fill="hold"/>
                                        <p:tgtEl>
                                          <p:spTgt spid="2"/>
                                        </p:tgtEl>
                                        <p:attrNameLst>
                                          <p:attrName>ppt_x</p:attrName>
                                        </p:attrNameLst>
                                      </p:cBhvr>
                                      <p:tavLst>
                                        <p:tav tm="0">
                                          <p:val>
                                            <p:strVal val="1+#ppt_w/2"/>
                                          </p:val>
                                        </p:tav>
                                        <p:tav tm="100000">
                                          <p:val>
                                            <p:strVal val="#ppt_x"/>
                                          </p:val>
                                        </p:tav>
                                      </p:tavLst>
                                    </p:anim>
                                    <p:anim calcmode="lin" valueType="num">
                                      <p:cBhvr additive="base">
                                        <p:cTn id="8" dur="275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2700"/>
                                        <p:tgtEl>
                                          <p:spTgt spid="7"/>
                                        </p:tgtEl>
                                      </p:cBhvr>
                                    </p:animEffect>
                                  </p:childTnLst>
                                </p:cTn>
                              </p:par>
                              <p:par>
                                <p:cTn id="12" presetID="10" presetClass="entr" presetSubtype="0" fill="hold" grpId="0" nodeType="withEffect">
                                  <p:stCondLst>
                                    <p:cond delay="18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900"/>
                                        <p:tgtEl>
                                          <p:spTgt spid="10"/>
                                        </p:tgtEl>
                                      </p:cBhvr>
                                    </p:animEffect>
                                  </p:childTnLst>
                                </p:cTn>
                              </p:par>
                              <p:par>
                                <p:cTn id="15" presetID="10" presetClass="entr" presetSubtype="0" fill="hold" nodeType="withEffect">
                                  <p:stCondLst>
                                    <p:cond delay="32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600"/>
                                        <p:tgtEl>
                                          <p:spTgt spid="18"/>
                                        </p:tgtEl>
                                      </p:cBhvr>
                                    </p:animEffect>
                                  </p:childTnLst>
                                </p:cTn>
                              </p:par>
                              <p:par>
                                <p:cTn id="18" presetID="10" presetClass="entr" presetSubtype="0" fill="hold" nodeType="withEffect">
                                  <p:stCondLst>
                                    <p:cond delay="320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600"/>
                                        <p:tgtEl>
                                          <p:spTgt spid="22"/>
                                        </p:tgtEl>
                                      </p:cBhvr>
                                    </p:animEffect>
                                  </p:childTnLst>
                                </p:cTn>
                              </p:par>
                              <p:par>
                                <p:cTn id="21" presetID="10" presetClass="entr" presetSubtype="0" fill="hold" nodeType="withEffect">
                                  <p:stCondLst>
                                    <p:cond delay="32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6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5A8233-BB89-9F49-06DE-8D6E90C4648D}"/>
              </a:ext>
            </a:extLst>
          </p:cNvPr>
          <p:cNvSpPr/>
          <p:nvPr/>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dirty="0"/>
          </a:p>
        </p:txBody>
      </p:sp>
      <p:sp>
        <p:nvSpPr>
          <p:cNvPr id="61" name="Freeform: Shape 60">
            <a:extLst>
              <a:ext uri="{FF2B5EF4-FFF2-40B4-BE49-F238E27FC236}">
                <a16:creationId xmlns:a16="http://schemas.microsoft.com/office/drawing/2014/main" id="{522A2557-DD9A-9C76-B786-3FAB115A9E6D}"/>
              </a:ext>
            </a:extLst>
          </p:cNvPr>
          <p:cNvSpPr/>
          <p:nvPr/>
        </p:nvSpPr>
        <p:spPr>
          <a:xfrm>
            <a:off x="3352800" y="4953000"/>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3670D349-A5BA-B011-C171-8BED79EED267}"/>
              </a:ext>
            </a:extLst>
          </p:cNvPr>
          <p:cNvSpPr/>
          <p:nvPr/>
        </p:nvSpPr>
        <p:spPr>
          <a:xfrm>
            <a:off x="2004638" y="3083913"/>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58">
            <a:extLst>
              <a:ext uri="{FF2B5EF4-FFF2-40B4-BE49-F238E27FC236}">
                <a16:creationId xmlns:a16="http://schemas.microsoft.com/office/drawing/2014/main" id="{90AFEDB7-AF0A-8A1F-D122-0F49E7139952}"/>
              </a:ext>
            </a:extLst>
          </p:cNvPr>
          <p:cNvSpPr/>
          <p:nvPr/>
        </p:nvSpPr>
        <p:spPr>
          <a:xfrm>
            <a:off x="644154" y="1209021"/>
            <a:ext cx="2479811" cy="1604826"/>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A87E8485-4D06-D77F-05C4-1B6984FB8A76}"/>
              </a:ext>
            </a:extLst>
          </p:cNvPr>
          <p:cNvGrpSpPr/>
          <p:nvPr/>
        </p:nvGrpSpPr>
        <p:grpSpPr>
          <a:xfrm>
            <a:off x="443406" y="724799"/>
            <a:ext cx="6885320" cy="167742"/>
            <a:chOff x="443406" y="862711"/>
            <a:chExt cx="6885320" cy="167742"/>
          </a:xfrm>
        </p:grpSpPr>
        <p:sp>
          <p:nvSpPr>
            <p:cNvPr id="19" name="Freeform: Shape 18">
              <a:extLst>
                <a:ext uri="{FF2B5EF4-FFF2-40B4-BE49-F238E27FC236}">
                  <a16:creationId xmlns:a16="http://schemas.microsoft.com/office/drawing/2014/main" id="{C53BBD28-2104-909D-B62D-32D8B02A4B85}"/>
                </a:ext>
              </a:extLst>
            </p:cNvPr>
            <p:cNvSpPr/>
            <p:nvPr/>
          </p:nvSpPr>
          <p:spPr>
            <a:xfrm flipV="1">
              <a:off x="443406" y="862711"/>
              <a:ext cx="2299794" cy="167742"/>
            </a:xfrm>
            <a:custGeom>
              <a:avLst/>
              <a:gdLst>
                <a:gd name="connsiteX0" fmla="*/ 2299794 w 2299794"/>
                <a:gd name="connsiteY0" fmla="*/ 167741 h 167741"/>
                <a:gd name="connsiteX1" fmla="*/ 2299026 w 2299794"/>
                <a:gd name="connsiteY1" fmla="*/ 56580 h 167741"/>
                <a:gd name="connsiteX2" fmla="*/ 2299070 w 2299794"/>
                <a:gd name="connsiteY2" fmla="*/ 0 h 167741"/>
                <a:gd name="connsiteX3" fmla="*/ 0 w 2299794"/>
                <a:gd name="connsiteY3" fmla="*/ 0 h 167741"/>
                <a:gd name="connsiteX4" fmla="*/ 67323 w 2299794"/>
                <a:gd name="connsiteY4" fmla="*/ 166847 h 16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794" h="167741">
                  <a:moveTo>
                    <a:pt x="2299794" y="167741"/>
                  </a:moveTo>
                  <a:cubicBezTo>
                    <a:pt x="2299256" y="146663"/>
                    <a:pt x="2299056" y="106415"/>
                    <a:pt x="2299026" y="56580"/>
                  </a:cubicBezTo>
                  <a:lnTo>
                    <a:pt x="2299070" y="0"/>
                  </a:lnTo>
                  <a:lnTo>
                    <a:pt x="0" y="0"/>
                  </a:lnTo>
                  <a:lnTo>
                    <a:pt x="67323" y="16684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1" name="Freeform: Shape 20">
              <a:extLst>
                <a:ext uri="{FF2B5EF4-FFF2-40B4-BE49-F238E27FC236}">
                  <a16:creationId xmlns:a16="http://schemas.microsoft.com/office/drawing/2014/main" id="{1C4BFFF6-AC45-F591-5D76-6C7058DB859B}"/>
                </a:ext>
              </a:extLst>
            </p:cNvPr>
            <p:cNvSpPr/>
            <p:nvPr/>
          </p:nvSpPr>
          <p:spPr>
            <a:xfrm flipV="1">
              <a:off x="1905000" y="862711"/>
              <a:ext cx="2299794" cy="167742"/>
            </a:xfrm>
            <a:custGeom>
              <a:avLst/>
              <a:gdLst>
                <a:gd name="connsiteX0" fmla="*/ 2299794 w 2299794"/>
                <a:gd name="connsiteY0" fmla="*/ 167741 h 167741"/>
                <a:gd name="connsiteX1" fmla="*/ 2299026 w 2299794"/>
                <a:gd name="connsiteY1" fmla="*/ 56580 h 167741"/>
                <a:gd name="connsiteX2" fmla="*/ 2299070 w 2299794"/>
                <a:gd name="connsiteY2" fmla="*/ 0 h 167741"/>
                <a:gd name="connsiteX3" fmla="*/ 0 w 2299794"/>
                <a:gd name="connsiteY3" fmla="*/ 0 h 167741"/>
                <a:gd name="connsiteX4" fmla="*/ 67323 w 2299794"/>
                <a:gd name="connsiteY4" fmla="*/ 166847 h 16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9794" h="167741">
                  <a:moveTo>
                    <a:pt x="2299794" y="167741"/>
                  </a:moveTo>
                  <a:cubicBezTo>
                    <a:pt x="2299255" y="146663"/>
                    <a:pt x="2299056" y="106415"/>
                    <a:pt x="2299026" y="56580"/>
                  </a:cubicBezTo>
                  <a:lnTo>
                    <a:pt x="2299070" y="0"/>
                  </a:lnTo>
                  <a:lnTo>
                    <a:pt x="0" y="0"/>
                  </a:lnTo>
                  <a:lnTo>
                    <a:pt x="67323" y="1668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3" name="Freeform: Shape 22">
              <a:extLst>
                <a:ext uri="{FF2B5EF4-FFF2-40B4-BE49-F238E27FC236}">
                  <a16:creationId xmlns:a16="http://schemas.microsoft.com/office/drawing/2014/main" id="{F5C417F5-022D-B332-F987-3AEA3E73EBD7}"/>
                </a:ext>
              </a:extLst>
            </p:cNvPr>
            <p:cNvSpPr/>
            <p:nvPr/>
          </p:nvSpPr>
          <p:spPr>
            <a:xfrm flipV="1">
              <a:off x="3352800" y="862711"/>
              <a:ext cx="2299794" cy="167741"/>
            </a:xfrm>
            <a:custGeom>
              <a:avLst/>
              <a:gdLst>
                <a:gd name="connsiteX0" fmla="*/ 2299794 w 2299794"/>
                <a:gd name="connsiteY0" fmla="*/ 167741 h 167741"/>
                <a:gd name="connsiteX1" fmla="*/ 2299785 w 2299794"/>
                <a:gd name="connsiteY1" fmla="*/ 167039 h 167741"/>
                <a:gd name="connsiteX2" fmla="*/ 1819812 w 2299794"/>
                <a:gd name="connsiteY2" fmla="*/ 166847 h 167741"/>
                <a:gd name="connsiteX3" fmla="*/ 1752489 w 2299794"/>
                <a:gd name="connsiteY3" fmla="*/ 0 h 167741"/>
                <a:gd name="connsiteX4" fmla="*/ 0 w 2299794"/>
                <a:gd name="connsiteY4" fmla="*/ 0 h 167741"/>
                <a:gd name="connsiteX5" fmla="*/ 67323 w 2299794"/>
                <a:gd name="connsiteY5" fmla="*/ 166847 h 16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94" h="167741">
                  <a:moveTo>
                    <a:pt x="2299794" y="167741"/>
                  </a:moveTo>
                  <a:lnTo>
                    <a:pt x="2299785" y="167039"/>
                  </a:lnTo>
                  <a:lnTo>
                    <a:pt x="1819812" y="166847"/>
                  </a:lnTo>
                  <a:lnTo>
                    <a:pt x="1752489" y="0"/>
                  </a:lnTo>
                  <a:lnTo>
                    <a:pt x="0" y="0"/>
                  </a:lnTo>
                  <a:lnTo>
                    <a:pt x="67323" y="1668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4" name="Freeform: Shape 23">
              <a:extLst>
                <a:ext uri="{FF2B5EF4-FFF2-40B4-BE49-F238E27FC236}">
                  <a16:creationId xmlns:a16="http://schemas.microsoft.com/office/drawing/2014/main" id="{98297331-C17B-FB63-76D7-FED87FFAC561}"/>
                </a:ext>
              </a:extLst>
            </p:cNvPr>
            <p:cNvSpPr/>
            <p:nvPr/>
          </p:nvSpPr>
          <p:spPr>
            <a:xfrm flipV="1">
              <a:off x="5028932" y="862711"/>
              <a:ext cx="2299794" cy="167741"/>
            </a:xfrm>
            <a:custGeom>
              <a:avLst/>
              <a:gdLst>
                <a:gd name="connsiteX0" fmla="*/ 2299794 w 2299794"/>
                <a:gd name="connsiteY0" fmla="*/ 167741 h 167741"/>
                <a:gd name="connsiteX1" fmla="*/ 2299785 w 2299794"/>
                <a:gd name="connsiteY1" fmla="*/ 167039 h 167741"/>
                <a:gd name="connsiteX2" fmla="*/ 1819812 w 2299794"/>
                <a:gd name="connsiteY2" fmla="*/ 166847 h 167741"/>
                <a:gd name="connsiteX3" fmla="*/ 1752489 w 2299794"/>
                <a:gd name="connsiteY3" fmla="*/ 0 h 167741"/>
                <a:gd name="connsiteX4" fmla="*/ 0 w 2299794"/>
                <a:gd name="connsiteY4" fmla="*/ 0 h 167741"/>
                <a:gd name="connsiteX5" fmla="*/ 67323 w 2299794"/>
                <a:gd name="connsiteY5" fmla="*/ 166847 h 167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9794" h="167741">
                  <a:moveTo>
                    <a:pt x="2299794" y="167741"/>
                  </a:moveTo>
                  <a:lnTo>
                    <a:pt x="2299785" y="167039"/>
                  </a:lnTo>
                  <a:lnTo>
                    <a:pt x="1819812" y="166847"/>
                  </a:lnTo>
                  <a:lnTo>
                    <a:pt x="1752489" y="0"/>
                  </a:lnTo>
                  <a:lnTo>
                    <a:pt x="0" y="0"/>
                  </a:lnTo>
                  <a:lnTo>
                    <a:pt x="67323" y="1668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pSp>
      <p:sp>
        <p:nvSpPr>
          <p:cNvPr id="41" name="Freeform: Shape 40">
            <a:extLst>
              <a:ext uri="{FF2B5EF4-FFF2-40B4-BE49-F238E27FC236}">
                <a16:creationId xmlns:a16="http://schemas.microsoft.com/office/drawing/2014/main" id="{A394BED1-F883-C413-2BB3-F92F65216F97}"/>
              </a:ext>
            </a:extLst>
          </p:cNvPr>
          <p:cNvSpPr/>
          <p:nvPr/>
        </p:nvSpPr>
        <p:spPr>
          <a:xfrm flipV="1">
            <a:off x="4220746" y="3495062"/>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42" name="Freeform: Shape 41">
            <a:extLst>
              <a:ext uri="{FF2B5EF4-FFF2-40B4-BE49-F238E27FC236}">
                <a16:creationId xmlns:a16="http://schemas.microsoft.com/office/drawing/2014/main" id="{70A6A54B-90A1-864B-27A9-88B687383213}"/>
              </a:ext>
            </a:extLst>
          </p:cNvPr>
          <p:cNvSpPr/>
          <p:nvPr/>
        </p:nvSpPr>
        <p:spPr>
          <a:xfrm flipV="1">
            <a:off x="5567766" y="5357316"/>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40" name="Freeform: Shape 39">
            <a:extLst>
              <a:ext uri="{FF2B5EF4-FFF2-40B4-BE49-F238E27FC236}">
                <a16:creationId xmlns:a16="http://schemas.microsoft.com/office/drawing/2014/main" id="{6885F3F4-0007-9AC4-FB4D-5E62918FFE81}"/>
              </a:ext>
            </a:extLst>
          </p:cNvPr>
          <p:cNvSpPr/>
          <p:nvPr/>
        </p:nvSpPr>
        <p:spPr>
          <a:xfrm flipV="1">
            <a:off x="2804773" y="1624748"/>
            <a:ext cx="4962734" cy="67418"/>
          </a:xfrm>
          <a:custGeom>
            <a:avLst/>
            <a:gdLst>
              <a:gd name="connsiteX0" fmla="*/ 2259313 w 4962734"/>
              <a:gd name="connsiteY0" fmla="*/ 67418 h 67418"/>
              <a:gd name="connsiteX1" fmla="*/ 2259307 w 4962734"/>
              <a:gd name="connsiteY1" fmla="*/ 66972 h 67418"/>
              <a:gd name="connsiteX2" fmla="*/ 3372162 w 4962734"/>
              <a:gd name="connsiteY2" fmla="*/ 67418 h 67418"/>
              <a:gd name="connsiteX3" fmla="*/ 3372154 w 4962734"/>
              <a:gd name="connsiteY3" fmla="*/ 66781 h 67418"/>
              <a:gd name="connsiteX4" fmla="*/ 4962734 w 4962734"/>
              <a:gd name="connsiteY4" fmla="*/ 67418 h 67418"/>
              <a:gd name="connsiteX5" fmla="*/ 4962725 w 4962734"/>
              <a:gd name="connsiteY5" fmla="*/ 66716 h 67418"/>
              <a:gd name="connsiteX6" fmla="*/ 4482752 w 4962734"/>
              <a:gd name="connsiteY6" fmla="*/ 66524 h 67418"/>
              <a:gd name="connsiteX7" fmla="*/ 4455910 w 4962734"/>
              <a:gd name="connsiteY7" fmla="*/ 0 h 67418"/>
              <a:gd name="connsiteX8" fmla="*/ 0 w 4962734"/>
              <a:gd name="connsiteY8" fmla="*/ 0 h 67418"/>
              <a:gd name="connsiteX9" fmla="*/ 26842 w 4962734"/>
              <a:gd name="connsiteY9" fmla="*/ 66524 h 67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62734" h="67418">
                <a:moveTo>
                  <a:pt x="2259313" y="67418"/>
                </a:moveTo>
                <a:lnTo>
                  <a:pt x="2259307" y="66972"/>
                </a:lnTo>
                <a:lnTo>
                  <a:pt x="3372162" y="67418"/>
                </a:lnTo>
                <a:lnTo>
                  <a:pt x="3372154" y="66781"/>
                </a:lnTo>
                <a:lnTo>
                  <a:pt x="4962734" y="67418"/>
                </a:lnTo>
                <a:lnTo>
                  <a:pt x="4962725" y="66716"/>
                </a:lnTo>
                <a:lnTo>
                  <a:pt x="4482752" y="66524"/>
                </a:lnTo>
                <a:lnTo>
                  <a:pt x="4455910" y="0"/>
                </a:lnTo>
                <a:lnTo>
                  <a:pt x="0" y="0"/>
                </a:lnTo>
                <a:lnTo>
                  <a:pt x="26842" y="66524"/>
                </a:lnTo>
                <a:close/>
              </a:path>
            </a:pathLst>
          </a:cu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pSp>
        <p:nvGrpSpPr>
          <p:cNvPr id="99" name="Group 98">
            <a:extLst>
              <a:ext uri="{FF2B5EF4-FFF2-40B4-BE49-F238E27FC236}">
                <a16:creationId xmlns:a16="http://schemas.microsoft.com/office/drawing/2014/main" id="{27C2DC5D-069F-1F0E-04D8-E639F46A1144}"/>
              </a:ext>
            </a:extLst>
          </p:cNvPr>
          <p:cNvGrpSpPr/>
          <p:nvPr/>
        </p:nvGrpSpPr>
        <p:grpSpPr>
          <a:xfrm>
            <a:off x="8221368" y="15500"/>
            <a:ext cx="3955013" cy="5040161"/>
            <a:chOff x="8221368" y="15500"/>
            <a:chExt cx="3955013" cy="5040161"/>
          </a:xfrm>
        </p:grpSpPr>
        <p:sp>
          <p:nvSpPr>
            <p:cNvPr id="77" name="Freeform: Shape 76">
              <a:extLst>
                <a:ext uri="{FF2B5EF4-FFF2-40B4-BE49-F238E27FC236}">
                  <a16:creationId xmlns:a16="http://schemas.microsoft.com/office/drawing/2014/main" id="{F2E126C8-D542-ABAD-24D2-46D79A1BFB16}"/>
                </a:ext>
              </a:extLst>
            </p:cNvPr>
            <p:cNvSpPr/>
            <p:nvPr/>
          </p:nvSpPr>
          <p:spPr>
            <a:xfrm flipH="1">
              <a:off x="8221368" y="15500"/>
              <a:ext cx="3955013" cy="1366865"/>
            </a:xfrm>
            <a:custGeom>
              <a:avLst/>
              <a:gdLst>
                <a:gd name="connsiteX0" fmla="*/ 3413214 w 3955013"/>
                <a:gd name="connsiteY0" fmla="*/ 0 h 1366865"/>
                <a:gd name="connsiteX1" fmla="*/ 0 w 3955013"/>
                <a:gd name="connsiteY1" fmla="*/ 0 h 1366865"/>
                <a:gd name="connsiteX2" fmla="*/ 0 w 3955013"/>
                <a:gd name="connsiteY2" fmla="*/ 1364364 h 1366865"/>
                <a:gd name="connsiteX3" fmla="*/ 3955013 w 3955013"/>
                <a:gd name="connsiteY3" fmla="*/ 1366865 h 1366865"/>
                <a:gd name="connsiteX4" fmla="*/ 3417749 w 3955013"/>
                <a:gd name="connsiteY4" fmla="*/ 10967 h 136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5013" h="1366865">
                  <a:moveTo>
                    <a:pt x="3413214" y="0"/>
                  </a:moveTo>
                  <a:lnTo>
                    <a:pt x="0" y="0"/>
                  </a:lnTo>
                  <a:lnTo>
                    <a:pt x="0" y="1364364"/>
                  </a:lnTo>
                  <a:lnTo>
                    <a:pt x="3955013" y="1366865"/>
                  </a:lnTo>
                  <a:cubicBezTo>
                    <a:pt x="3895314" y="1178468"/>
                    <a:pt x="3682382" y="652493"/>
                    <a:pt x="3417749" y="10967"/>
                  </a:cubicBez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79" name="Freeform: Shape 78">
              <a:extLst>
                <a:ext uri="{FF2B5EF4-FFF2-40B4-BE49-F238E27FC236}">
                  <a16:creationId xmlns:a16="http://schemas.microsoft.com/office/drawing/2014/main" id="{DA3F977F-EA5B-1AD6-195F-8E4B7342589B}"/>
                </a:ext>
              </a:extLst>
            </p:cNvPr>
            <p:cNvSpPr/>
            <p:nvPr/>
          </p:nvSpPr>
          <p:spPr>
            <a:xfrm flipH="1">
              <a:off x="9581852" y="15500"/>
              <a:ext cx="2594529" cy="3270172"/>
            </a:xfrm>
            <a:custGeom>
              <a:avLst/>
              <a:gdLst>
                <a:gd name="connsiteX0" fmla="*/ 1265284 w 2594529"/>
                <a:gd name="connsiteY0" fmla="*/ 0 h 3270172"/>
                <a:gd name="connsiteX1" fmla="*/ 0 w 2594529"/>
                <a:gd name="connsiteY1" fmla="*/ 0 h 3270172"/>
                <a:gd name="connsiteX2" fmla="*/ 0 w 2594529"/>
                <a:gd name="connsiteY2" fmla="*/ 3268532 h 3270172"/>
                <a:gd name="connsiteX3" fmla="*/ 2594529 w 2594529"/>
                <a:gd name="connsiteY3" fmla="*/ 3270172 h 3270172"/>
                <a:gd name="connsiteX4" fmla="*/ 1374861 w 2594529"/>
                <a:gd name="connsiteY4" fmla="*/ 266432 h 327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4529" h="3270172">
                  <a:moveTo>
                    <a:pt x="1265284" y="0"/>
                  </a:moveTo>
                  <a:lnTo>
                    <a:pt x="0" y="0"/>
                  </a:lnTo>
                  <a:lnTo>
                    <a:pt x="0" y="3268532"/>
                  </a:lnTo>
                  <a:lnTo>
                    <a:pt x="2594529" y="3270172"/>
                  </a:lnTo>
                  <a:cubicBezTo>
                    <a:pt x="2487070" y="2931057"/>
                    <a:pt x="1883139" y="1498190"/>
                    <a:pt x="1374861" y="266432"/>
                  </a:cubicBez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81" name="Freeform: Shape 80">
              <a:extLst>
                <a:ext uri="{FF2B5EF4-FFF2-40B4-BE49-F238E27FC236}">
                  <a16:creationId xmlns:a16="http://schemas.microsoft.com/office/drawing/2014/main" id="{A815C2DC-33C8-6BEF-65CB-F106349031FE}"/>
                </a:ext>
              </a:extLst>
            </p:cNvPr>
            <p:cNvSpPr/>
            <p:nvPr/>
          </p:nvSpPr>
          <p:spPr>
            <a:xfrm flipH="1">
              <a:off x="11016194" y="2195739"/>
              <a:ext cx="1160187" cy="2859922"/>
            </a:xfrm>
            <a:custGeom>
              <a:avLst/>
              <a:gdLst>
                <a:gd name="connsiteX0" fmla="*/ 0 w 1160187"/>
                <a:gd name="connsiteY0" fmla="*/ 0 h 2859922"/>
                <a:gd name="connsiteX1" fmla="*/ 0 w 1160187"/>
                <a:gd name="connsiteY1" fmla="*/ 2859189 h 2859922"/>
                <a:gd name="connsiteX2" fmla="*/ 1160187 w 1160187"/>
                <a:gd name="connsiteY2" fmla="*/ 2859922 h 2859922"/>
                <a:gd name="connsiteX3" fmla="*/ 112676 w 1160187"/>
                <a:gd name="connsiteY3" fmla="*/ 272440 h 2859922"/>
              </a:gdLst>
              <a:ahLst/>
              <a:cxnLst>
                <a:cxn ang="0">
                  <a:pos x="connsiteX0" y="connsiteY0"/>
                </a:cxn>
                <a:cxn ang="0">
                  <a:pos x="connsiteX1" y="connsiteY1"/>
                </a:cxn>
                <a:cxn ang="0">
                  <a:pos x="connsiteX2" y="connsiteY2"/>
                </a:cxn>
                <a:cxn ang="0">
                  <a:pos x="connsiteX3" y="connsiteY3"/>
                </a:cxn>
              </a:cxnLst>
              <a:rect l="l" t="t" r="r" b="b"/>
              <a:pathLst>
                <a:path w="1160187" h="2859922">
                  <a:moveTo>
                    <a:pt x="0" y="0"/>
                  </a:moveTo>
                  <a:lnTo>
                    <a:pt x="0" y="2859189"/>
                  </a:lnTo>
                  <a:lnTo>
                    <a:pt x="1160187" y="2859922"/>
                  </a:lnTo>
                  <a:cubicBezTo>
                    <a:pt x="1064669" y="2558487"/>
                    <a:pt x="576875" y="1392852"/>
                    <a:pt x="112676" y="272440"/>
                  </a:cubicBezTo>
                  <a:close/>
                </a:path>
              </a:pathLst>
            </a:custGeom>
            <a:solidFill>
              <a:schemeClr val="tx1">
                <a:lumMod val="75000"/>
                <a:lumOff val="25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grpSp>
      <p:grpSp>
        <p:nvGrpSpPr>
          <p:cNvPr id="100" name="Group 99">
            <a:extLst>
              <a:ext uri="{FF2B5EF4-FFF2-40B4-BE49-F238E27FC236}">
                <a16:creationId xmlns:a16="http://schemas.microsoft.com/office/drawing/2014/main" id="{585309C2-0561-4895-9D0A-9401EBB26643}"/>
              </a:ext>
            </a:extLst>
          </p:cNvPr>
          <p:cNvGrpSpPr/>
          <p:nvPr/>
        </p:nvGrpSpPr>
        <p:grpSpPr>
          <a:xfrm>
            <a:off x="121" y="3929756"/>
            <a:ext cx="2870324" cy="2895796"/>
            <a:chOff x="121" y="3929756"/>
            <a:chExt cx="2870324" cy="2895796"/>
          </a:xfrm>
        </p:grpSpPr>
        <p:sp>
          <p:nvSpPr>
            <p:cNvPr id="83" name="Freeform: Shape 82">
              <a:extLst>
                <a:ext uri="{FF2B5EF4-FFF2-40B4-BE49-F238E27FC236}">
                  <a16:creationId xmlns:a16="http://schemas.microsoft.com/office/drawing/2014/main" id="{F2BEE684-E995-50EF-22EB-A911EF11FA25}"/>
                </a:ext>
              </a:extLst>
            </p:cNvPr>
            <p:cNvSpPr/>
            <p:nvPr/>
          </p:nvSpPr>
          <p:spPr>
            <a:xfrm flipH="1">
              <a:off x="121" y="3929756"/>
              <a:ext cx="1509840" cy="2895796"/>
            </a:xfrm>
            <a:custGeom>
              <a:avLst/>
              <a:gdLst>
                <a:gd name="connsiteX0" fmla="*/ 0 w 1509840"/>
                <a:gd name="connsiteY0" fmla="*/ 0 h 2895796"/>
                <a:gd name="connsiteX1" fmla="*/ 1119029 w 1509840"/>
                <a:gd name="connsiteY1" fmla="*/ 2895796 h 2895796"/>
                <a:gd name="connsiteX2" fmla="*/ 1509840 w 1509840"/>
                <a:gd name="connsiteY2" fmla="*/ 2895796 h 2895796"/>
                <a:gd name="connsiteX3" fmla="*/ 1509840 w 1509840"/>
                <a:gd name="connsiteY3" fmla="*/ 434 h 2895796"/>
              </a:gdLst>
              <a:ahLst/>
              <a:cxnLst>
                <a:cxn ang="0">
                  <a:pos x="connsiteX0" y="connsiteY0"/>
                </a:cxn>
                <a:cxn ang="0">
                  <a:pos x="connsiteX1" y="connsiteY1"/>
                </a:cxn>
                <a:cxn ang="0">
                  <a:pos x="connsiteX2" y="connsiteY2"/>
                </a:cxn>
                <a:cxn ang="0">
                  <a:pos x="connsiteX3" y="connsiteY3"/>
                </a:cxn>
              </a:cxnLst>
              <a:rect l="l" t="t" r="r" b="b"/>
              <a:pathLst>
                <a:path w="1509840" h="2895796">
                  <a:moveTo>
                    <a:pt x="0" y="0"/>
                  </a:moveTo>
                  <a:lnTo>
                    <a:pt x="1119029" y="2895796"/>
                  </a:lnTo>
                  <a:lnTo>
                    <a:pt x="1509840" y="2895796"/>
                  </a:lnTo>
                  <a:lnTo>
                    <a:pt x="1509840" y="434"/>
                  </a:ln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sp>
          <p:nvSpPr>
            <p:cNvPr id="85" name="Freeform: Shape 84">
              <a:extLst>
                <a:ext uri="{FF2B5EF4-FFF2-40B4-BE49-F238E27FC236}">
                  <a16:creationId xmlns:a16="http://schemas.microsoft.com/office/drawing/2014/main" id="{0AFAEC24-B0DE-EF72-3716-F76D470E2C09}"/>
                </a:ext>
              </a:extLst>
            </p:cNvPr>
            <p:cNvSpPr/>
            <p:nvPr/>
          </p:nvSpPr>
          <p:spPr>
            <a:xfrm flipH="1">
              <a:off x="121" y="5833063"/>
              <a:ext cx="2870324" cy="992489"/>
            </a:xfrm>
            <a:custGeom>
              <a:avLst/>
              <a:gdLst>
                <a:gd name="connsiteX0" fmla="*/ 0 w 2870324"/>
                <a:gd name="connsiteY0" fmla="*/ 0 h 992489"/>
                <a:gd name="connsiteX1" fmla="*/ 383530 w 2870324"/>
                <a:gd name="connsiteY1" fmla="*/ 992489 h 992489"/>
                <a:gd name="connsiteX2" fmla="*/ 2870324 w 2870324"/>
                <a:gd name="connsiteY2" fmla="*/ 992489 h 992489"/>
                <a:gd name="connsiteX3" fmla="*/ 2870324 w 2870324"/>
                <a:gd name="connsiteY3" fmla="*/ 826 h 992489"/>
              </a:gdLst>
              <a:ahLst/>
              <a:cxnLst>
                <a:cxn ang="0">
                  <a:pos x="connsiteX0" y="connsiteY0"/>
                </a:cxn>
                <a:cxn ang="0">
                  <a:pos x="connsiteX1" y="connsiteY1"/>
                </a:cxn>
                <a:cxn ang="0">
                  <a:pos x="connsiteX2" y="connsiteY2"/>
                </a:cxn>
                <a:cxn ang="0">
                  <a:pos x="connsiteX3" y="connsiteY3"/>
                </a:cxn>
              </a:cxnLst>
              <a:rect l="l" t="t" r="r" b="b"/>
              <a:pathLst>
                <a:path w="2870324" h="992489">
                  <a:moveTo>
                    <a:pt x="0" y="0"/>
                  </a:moveTo>
                  <a:lnTo>
                    <a:pt x="383530" y="992489"/>
                  </a:lnTo>
                  <a:lnTo>
                    <a:pt x="2870324" y="992489"/>
                  </a:lnTo>
                  <a:lnTo>
                    <a:pt x="2870324" y="826"/>
                  </a:lnTo>
                  <a:close/>
                </a:path>
              </a:pathLst>
            </a:custGeom>
            <a:solidFill>
              <a:schemeClr val="bg2">
                <a:alpha val="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Autofit/>
            </a:bodyPr>
            <a:lstStyle/>
            <a:p>
              <a:endParaRPr lang="en-US" dirty="0">
                <a:solidFill>
                  <a:schemeClr val="tx1"/>
                </a:solidFill>
              </a:endParaRPr>
            </a:p>
          </p:txBody>
        </p:sp>
      </p:grpSp>
      <p:sp>
        <p:nvSpPr>
          <p:cNvPr id="68" name="Rectangle 1">
            <a:extLst>
              <a:ext uri="{FF2B5EF4-FFF2-40B4-BE49-F238E27FC236}">
                <a16:creationId xmlns:a16="http://schemas.microsoft.com/office/drawing/2014/main" id="{AFBA02ED-31D0-6230-6397-B59BAF12434C}"/>
              </a:ext>
            </a:extLst>
          </p:cNvPr>
          <p:cNvSpPr/>
          <p:nvPr/>
        </p:nvSpPr>
        <p:spPr>
          <a:xfrm flipH="1">
            <a:off x="-1631867" y="7603052"/>
            <a:ext cx="5936654" cy="4904769"/>
          </a:xfrm>
          <a:custGeom>
            <a:avLst/>
            <a:gdLst>
              <a:gd name="connsiteX0" fmla="*/ 0 w 1676400"/>
              <a:gd name="connsiteY0" fmla="*/ 0 h 533400"/>
              <a:gd name="connsiteX1" fmla="*/ 1676400 w 1676400"/>
              <a:gd name="connsiteY1" fmla="*/ 0 h 533400"/>
              <a:gd name="connsiteX2" fmla="*/ 1676400 w 1676400"/>
              <a:gd name="connsiteY2" fmla="*/ 533400 h 533400"/>
              <a:gd name="connsiteX3" fmla="*/ 0 w 1676400"/>
              <a:gd name="connsiteY3" fmla="*/ 533400 h 533400"/>
              <a:gd name="connsiteX4" fmla="*/ 0 w 1676400"/>
              <a:gd name="connsiteY4" fmla="*/ 0 h 533400"/>
              <a:gd name="connsiteX0" fmla="*/ 221130 w 1897530"/>
              <a:gd name="connsiteY0" fmla="*/ 0 h 533400"/>
              <a:gd name="connsiteX1" fmla="*/ 1897530 w 1897530"/>
              <a:gd name="connsiteY1" fmla="*/ 0 h 533400"/>
              <a:gd name="connsiteX2" fmla="*/ 1897530 w 1897530"/>
              <a:gd name="connsiteY2" fmla="*/ 533400 h 533400"/>
              <a:gd name="connsiteX3" fmla="*/ 0 w 1897530"/>
              <a:gd name="connsiteY3" fmla="*/ 533400 h 533400"/>
              <a:gd name="connsiteX4" fmla="*/ 221130 w 1897530"/>
              <a:gd name="connsiteY4" fmla="*/ 0 h 533400"/>
              <a:gd name="connsiteX0" fmla="*/ 0 w 3122706"/>
              <a:gd name="connsiteY0" fmla="*/ 0 h 533400"/>
              <a:gd name="connsiteX1" fmla="*/ 3122706 w 3122706"/>
              <a:gd name="connsiteY1" fmla="*/ 0 h 533400"/>
              <a:gd name="connsiteX2" fmla="*/ 3122706 w 3122706"/>
              <a:gd name="connsiteY2" fmla="*/ 533400 h 533400"/>
              <a:gd name="connsiteX3" fmla="*/ 1225176 w 3122706"/>
              <a:gd name="connsiteY3" fmla="*/ 533400 h 533400"/>
              <a:gd name="connsiteX4" fmla="*/ 0 w 3122706"/>
              <a:gd name="connsiteY4" fmla="*/ 0 h 533400"/>
              <a:gd name="connsiteX0" fmla="*/ 209177 w 3331883"/>
              <a:gd name="connsiteY0" fmla="*/ 0 h 533400"/>
              <a:gd name="connsiteX1" fmla="*/ 3331883 w 3331883"/>
              <a:gd name="connsiteY1" fmla="*/ 0 h 533400"/>
              <a:gd name="connsiteX2" fmla="*/ 3331883 w 3331883"/>
              <a:gd name="connsiteY2" fmla="*/ 533400 h 533400"/>
              <a:gd name="connsiteX3" fmla="*/ 0 w 3331883"/>
              <a:gd name="connsiteY3" fmla="*/ 533400 h 533400"/>
              <a:gd name="connsiteX4" fmla="*/ 209177 w 3331883"/>
              <a:gd name="connsiteY4" fmla="*/ 0 h 533400"/>
              <a:gd name="connsiteX0" fmla="*/ 209177 w 3331883"/>
              <a:gd name="connsiteY0" fmla="*/ 0 h 533400"/>
              <a:gd name="connsiteX1" fmla="*/ 3331883 w 3331883"/>
              <a:gd name="connsiteY1" fmla="*/ 0 h 533400"/>
              <a:gd name="connsiteX2" fmla="*/ 3331883 w 3331883"/>
              <a:gd name="connsiteY2" fmla="*/ 533400 h 533400"/>
              <a:gd name="connsiteX3" fmla="*/ 0 w 3331883"/>
              <a:gd name="connsiteY3" fmla="*/ 533400 h 533400"/>
              <a:gd name="connsiteX4" fmla="*/ 209177 w 3331883"/>
              <a:gd name="connsiteY4" fmla="*/ 0 h 533400"/>
              <a:gd name="connsiteX0" fmla="*/ 209177 w 3331883"/>
              <a:gd name="connsiteY0" fmla="*/ 0 h 533400"/>
              <a:gd name="connsiteX1" fmla="*/ 3331883 w 3331883"/>
              <a:gd name="connsiteY1" fmla="*/ 0 h 533400"/>
              <a:gd name="connsiteX2" fmla="*/ 3331883 w 3331883"/>
              <a:gd name="connsiteY2" fmla="*/ 503518 h 533400"/>
              <a:gd name="connsiteX3" fmla="*/ 0 w 3331883"/>
              <a:gd name="connsiteY3" fmla="*/ 533400 h 533400"/>
              <a:gd name="connsiteX4" fmla="*/ 209177 w 3331883"/>
              <a:gd name="connsiteY4" fmla="*/ 0 h 533400"/>
              <a:gd name="connsiteX0" fmla="*/ 179295 w 3302001"/>
              <a:gd name="connsiteY0" fmla="*/ 0 h 503518"/>
              <a:gd name="connsiteX1" fmla="*/ 3302001 w 3302001"/>
              <a:gd name="connsiteY1" fmla="*/ 0 h 503518"/>
              <a:gd name="connsiteX2" fmla="*/ 3302001 w 3302001"/>
              <a:gd name="connsiteY2" fmla="*/ 503518 h 503518"/>
              <a:gd name="connsiteX3" fmla="*/ 0 w 3302001"/>
              <a:gd name="connsiteY3" fmla="*/ 491565 h 503518"/>
              <a:gd name="connsiteX4" fmla="*/ 179295 w 3302001"/>
              <a:gd name="connsiteY4" fmla="*/ 0 h 503518"/>
              <a:gd name="connsiteX0" fmla="*/ 191248 w 3313954"/>
              <a:gd name="connsiteY0" fmla="*/ 0 h 503518"/>
              <a:gd name="connsiteX1" fmla="*/ 3313954 w 3313954"/>
              <a:gd name="connsiteY1" fmla="*/ 0 h 503518"/>
              <a:gd name="connsiteX2" fmla="*/ 3313954 w 3313954"/>
              <a:gd name="connsiteY2" fmla="*/ 503518 h 503518"/>
              <a:gd name="connsiteX3" fmla="*/ 0 w 3313954"/>
              <a:gd name="connsiteY3" fmla="*/ 491565 h 503518"/>
              <a:gd name="connsiteX4" fmla="*/ 191248 w 3313954"/>
              <a:gd name="connsiteY4" fmla="*/ 0 h 503518"/>
              <a:gd name="connsiteX0" fmla="*/ 209177 w 3331883"/>
              <a:gd name="connsiteY0" fmla="*/ 0 h 503518"/>
              <a:gd name="connsiteX1" fmla="*/ 3331883 w 3331883"/>
              <a:gd name="connsiteY1" fmla="*/ 0 h 503518"/>
              <a:gd name="connsiteX2" fmla="*/ 3331883 w 3331883"/>
              <a:gd name="connsiteY2" fmla="*/ 503518 h 503518"/>
              <a:gd name="connsiteX3" fmla="*/ 0 w 3331883"/>
              <a:gd name="connsiteY3" fmla="*/ 503518 h 503518"/>
              <a:gd name="connsiteX4" fmla="*/ 209177 w 3331883"/>
              <a:gd name="connsiteY4" fmla="*/ 0 h 503518"/>
              <a:gd name="connsiteX0" fmla="*/ 209177 w 3331883"/>
              <a:gd name="connsiteY0" fmla="*/ 0 h 508515"/>
              <a:gd name="connsiteX1" fmla="*/ 3331883 w 3331883"/>
              <a:gd name="connsiteY1" fmla="*/ 0 h 508515"/>
              <a:gd name="connsiteX2" fmla="*/ 3331883 w 3331883"/>
              <a:gd name="connsiteY2" fmla="*/ 508515 h 508515"/>
              <a:gd name="connsiteX3" fmla="*/ 0 w 3331883"/>
              <a:gd name="connsiteY3" fmla="*/ 503518 h 508515"/>
              <a:gd name="connsiteX4" fmla="*/ 209177 w 3331883"/>
              <a:gd name="connsiteY4" fmla="*/ 0 h 508515"/>
              <a:gd name="connsiteX0" fmla="*/ 209177 w 3331883"/>
              <a:gd name="connsiteY0" fmla="*/ 0 h 508515"/>
              <a:gd name="connsiteX1" fmla="*/ 3331883 w 3331883"/>
              <a:gd name="connsiteY1" fmla="*/ 0 h 508515"/>
              <a:gd name="connsiteX2" fmla="*/ 3331883 w 3331883"/>
              <a:gd name="connsiteY2" fmla="*/ 508515 h 508515"/>
              <a:gd name="connsiteX3" fmla="*/ 0 w 3331883"/>
              <a:gd name="connsiteY3" fmla="*/ 506016 h 508515"/>
              <a:gd name="connsiteX4" fmla="*/ 209177 w 3331883"/>
              <a:gd name="connsiteY4" fmla="*/ 0 h 508515"/>
              <a:gd name="connsiteX0" fmla="*/ 0 w 4690249"/>
              <a:gd name="connsiteY0" fmla="*/ 0 h 513539"/>
              <a:gd name="connsiteX1" fmla="*/ 4690249 w 4690249"/>
              <a:gd name="connsiteY1" fmla="*/ 5024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20097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0 h 513539"/>
              <a:gd name="connsiteX1" fmla="*/ 4690249 w 4690249"/>
              <a:gd name="connsiteY1" fmla="*/ 10048 h 513539"/>
              <a:gd name="connsiteX2" fmla="*/ 4690249 w 4690249"/>
              <a:gd name="connsiteY2" fmla="*/ 513539 h 513539"/>
              <a:gd name="connsiteX3" fmla="*/ 1358366 w 4690249"/>
              <a:gd name="connsiteY3" fmla="*/ 511040 h 513539"/>
              <a:gd name="connsiteX4" fmla="*/ 0 w 4690249"/>
              <a:gd name="connsiteY4" fmla="*/ 0 h 513539"/>
              <a:gd name="connsiteX0" fmla="*/ 0 w 4690249"/>
              <a:gd name="connsiteY0" fmla="*/ 5346 h 518885"/>
              <a:gd name="connsiteX1" fmla="*/ 4690249 w 4690249"/>
              <a:gd name="connsiteY1" fmla="*/ 0 h 518885"/>
              <a:gd name="connsiteX2" fmla="*/ 4690249 w 4690249"/>
              <a:gd name="connsiteY2" fmla="*/ 518885 h 518885"/>
              <a:gd name="connsiteX3" fmla="*/ 1358366 w 4690249"/>
              <a:gd name="connsiteY3" fmla="*/ 516386 h 518885"/>
              <a:gd name="connsiteX4" fmla="*/ 0 w 4690249"/>
              <a:gd name="connsiteY4" fmla="*/ 5346 h 518885"/>
              <a:gd name="connsiteX0" fmla="*/ 0 w 4690249"/>
              <a:gd name="connsiteY0" fmla="*/ 0 h 513539"/>
              <a:gd name="connsiteX1" fmla="*/ 4684091 w 4690249"/>
              <a:gd name="connsiteY1" fmla="*/ 812 h 513539"/>
              <a:gd name="connsiteX2" fmla="*/ 4690249 w 4690249"/>
              <a:gd name="connsiteY2" fmla="*/ 513539 h 513539"/>
              <a:gd name="connsiteX3" fmla="*/ 1358366 w 4690249"/>
              <a:gd name="connsiteY3" fmla="*/ 511040 h 513539"/>
              <a:gd name="connsiteX4" fmla="*/ 0 w 4690249"/>
              <a:gd name="connsiteY4" fmla="*/ 0 h 513539"/>
              <a:gd name="connsiteX0" fmla="*/ 0 w 4690841"/>
              <a:gd name="connsiteY0" fmla="*/ 0 h 513539"/>
              <a:gd name="connsiteX1" fmla="*/ 4690249 w 4690841"/>
              <a:gd name="connsiteY1" fmla="*/ 812 h 513539"/>
              <a:gd name="connsiteX2" fmla="*/ 4690249 w 4690841"/>
              <a:gd name="connsiteY2" fmla="*/ 513539 h 513539"/>
              <a:gd name="connsiteX3" fmla="*/ 1358366 w 4690841"/>
              <a:gd name="connsiteY3" fmla="*/ 511040 h 513539"/>
              <a:gd name="connsiteX4" fmla="*/ 0 w 4690841"/>
              <a:gd name="connsiteY4" fmla="*/ 0 h 513539"/>
              <a:gd name="connsiteX0" fmla="*/ 196422 w 4887263"/>
              <a:gd name="connsiteY0" fmla="*/ 0 h 513539"/>
              <a:gd name="connsiteX1" fmla="*/ 4886671 w 4887263"/>
              <a:gd name="connsiteY1" fmla="*/ 812 h 513539"/>
              <a:gd name="connsiteX2" fmla="*/ 4886671 w 4887263"/>
              <a:gd name="connsiteY2" fmla="*/ 513539 h 513539"/>
              <a:gd name="connsiteX3" fmla="*/ 0 w 4887263"/>
              <a:gd name="connsiteY3" fmla="*/ 507961 h 513539"/>
              <a:gd name="connsiteX4" fmla="*/ 196422 w 4887263"/>
              <a:gd name="connsiteY4" fmla="*/ 0 h 513539"/>
              <a:gd name="connsiteX0" fmla="*/ 196422 w 4889749"/>
              <a:gd name="connsiteY0" fmla="*/ 0 h 510460"/>
              <a:gd name="connsiteX1" fmla="*/ 4886671 w 4889749"/>
              <a:gd name="connsiteY1" fmla="*/ 812 h 510460"/>
              <a:gd name="connsiteX2" fmla="*/ 4889749 w 4889749"/>
              <a:gd name="connsiteY2" fmla="*/ 510460 h 510460"/>
              <a:gd name="connsiteX3" fmla="*/ 0 w 4889749"/>
              <a:gd name="connsiteY3" fmla="*/ 507961 h 510460"/>
              <a:gd name="connsiteX4" fmla="*/ 196422 w 4889749"/>
              <a:gd name="connsiteY4" fmla="*/ 0 h 510460"/>
              <a:gd name="connsiteX0" fmla="*/ 196422 w 4886944"/>
              <a:gd name="connsiteY0" fmla="*/ 0 h 507961"/>
              <a:gd name="connsiteX1" fmla="*/ 4886671 w 4886944"/>
              <a:gd name="connsiteY1" fmla="*/ 812 h 507961"/>
              <a:gd name="connsiteX2" fmla="*/ 4880513 w 4886944"/>
              <a:gd name="connsiteY2" fmla="*/ 504302 h 507961"/>
              <a:gd name="connsiteX3" fmla="*/ 0 w 4886944"/>
              <a:gd name="connsiteY3" fmla="*/ 507961 h 507961"/>
              <a:gd name="connsiteX4" fmla="*/ 196422 w 4886944"/>
              <a:gd name="connsiteY4" fmla="*/ 0 h 507961"/>
              <a:gd name="connsiteX0" fmla="*/ 196422 w 4887138"/>
              <a:gd name="connsiteY0" fmla="*/ 0 h 507961"/>
              <a:gd name="connsiteX1" fmla="*/ 4886671 w 4887138"/>
              <a:gd name="connsiteY1" fmla="*/ 812 h 507961"/>
              <a:gd name="connsiteX2" fmla="*/ 4885275 w 4887138"/>
              <a:gd name="connsiteY2" fmla="*/ 499540 h 507961"/>
              <a:gd name="connsiteX3" fmla="*/ 0 w 4887138"/>
              <a:gd name="connsiteY3" fmla="*/ 507961 h 507961"/>
              <a:gd name="connsiteX4" fmla="*/ 196422 w 4887138"/>
              <a:gd name="connsiteY4" fmla="*/ 0 h 507961"/>
              <a:gd name="connsiteX0" fmla="*/ 196422 w 4887138"/>
              <a:gd name="connsiteY0" fmla="*/ 0 h 507961"/>
              <a:gd name="connsiteX1" fmla="*/ 4886671 w 4887138"/>
              <a:gd name="connsiteY1" fmla="*/ 812 h 507961"/>
              <a:gd name="connsiteX2" fmla="*/ 4885275 w 4887138"/>
              <a:gd name="connsiteY2" fmla="*/ 504302 h 507961"/>
              <a:gd name="connsiteX3" fmla="*/ 0 w 4887138"/>
              <a:gd name="connsiteY3" fmla="*/ 507961 h 507961"/>
              <a:gd name="connsiteX4" fmla="*/ 196422 w 4887138"/>
              <a:gd name="connsiteY4" fmla="*/ 0 h 507961"/>
              <a:gd name="connsiteX0" fmla="*/ 196422 w 4892419"/>
              <a:gd name="connsiteY0" fmla="*/ 0 h 507961"/>
              <a:gd name="connsiteX1" fmla="*/ 4886671 w 4892419"/>
              <a:gd name="connsiteY1" fmla="*/ 812 h 507961"/>
              <a:gd name="connsiteX2" fmla="*/ 4892419 w 4892419"/>
              <a:gd name="connsiteY2" fmla="*/ 499540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499540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196422 w 4892419"/>
              <a:gd name="connsiteY0" fmla="*/ 0 h 507961"/>
              <a:gd name="connsiteX1" fmla="*/ 4891434 w 4892419"/>
              <a:gd name="connsiteY1" fmla="*/ 812 h 507961"/>
              <a:gd name="connsiteX2" fmla="*/ 4892419 w 4892419"/>
              <a:gd name="connsiteY2" fmla="*/ 506683 h 507961"/>
              <a:gd name="connsiteX3" fmla="*/ 0 w 4892419"/>
              <a:gd name="connsiteY3" fmla="*/ 507961 h 507961"/>
              <a:gd name="connsiteX4" fmla="*/ 196422 w 4892419"/>
              <a:gd name="connsiteY4" fmla="*/ 0 h 507961"/>
              <a:gd name="connsiteX0" fmla="*/ 0 w 4695997"/>
              <a:gd name="connsiteY0" fmla="*/ 0 h 1108036"/>
              <a:gd name="connsiteX1" fmla="*/ 4695012 w 4695997"/>
              <a:gd name="connsiteY1" fmla="*/ 812 h 1108036"/>
              <a:gd name="connsiteX2" fmla="*/ 4695997 w 4695997"/>
              <a:gd name="connsiteY2" fmla="*/ 506683 h 1108036"/>
              <a:gd name="connsiteX3" fmla="*/ 590523 w 4695997"/>
              <a:gd name="connsiteY3" fmla="*/ 1108036 h 1108036"/>
              <a:gd name="connsiteX4" fmla="*/ 0 w 4695997"/>
              <a:gd name="connsiteY4" fmla="*/ 0 h 1108036"/>
              <a:gd name="connsiteX0" fmla="*/ 0 w 4732318"/>
              <a:gd name="connsiteY0" fmla="*/ 0 h 1154383"/>
              <a:gd name="connsiteX1" fmla="*/ 4695012 w 4732318"/>
              <a:gd name="connsiteY1" fmla="*/ 812 h 1154383"/>
              <a:gd name="connsiteX2" fmla="*/ 4732318 w 4732318"/>
              <a:gd name="connsiteY2" fmla="*/ 1154383 h 1154383"/>
              <a:gd name="connsiteX3" fmla="*/ 590523 w 4732318"/>
              <a:gd name="connsiteY3" fmla="*/ 1108036 h 1154383"/>
              <a:gd name="connsiteX4" fmla="*/ 0 w 4732318"/>
              <a:gd name="connsiteY4" fmla="*/ 0 h 1154383"/>
              <a:gd name="connsiteX0" fmla="*/ 0 w 4695997"/>
              <a:gd name="connsiteY0" fmla="*/ 0 h 1135333"/>
              <a:gd name="connsiteX1" fmla="*/ 4695012 w 4695997"/>
              <a:gd name="connsiteY1" fmla="*/ 812 h 1135333"/>
              <a:gd name="connsiteX2" fmla="*/ 4695997 w 4695997"/>
              <a:gd name="connsiteY2" fmla="*/ 1135333 h 1135333"/>
              <a:gd name="connsiteX3" fmla="*/ 590523 w 4695997"/>
              <a:gd name="connsiteY3" fmla="*/ 1108036 h 1135333"/>
              <a:gd name="connsiteX4" fmla="*/ 0 w 4695997"/>
              <a:gd name="connsiteY4" fmla="*/ 0 h 1135333"/>
              <a:gd name="connsiteX0" fmla="*/ 0 w 4695997"/>
              <a:gd name="connsiteY0" fmla="*/ 0 h 1139138"/>
              <a:gd name="connsiteX1" fmla="*/ 4695012 w 4695997"/>
              <a:gd name="connsiteY1" fmla="*/ 812 h 1139138"/>
              <a:gd name="connsiteX2" fmla="*/ 4695997 w 4695997"/>
              <a:gd name="connsiteY2" fmla="*/ 1135333 h 1139138"/>
              <a:gd name="connsiteX3" fmla="*/ 606335 w 4695997"/>
              <a:gd name="connsiteY3" fmla="*/ 1139138 h 1139138"/>
              <a:gd name="connsiteX4" fmla="*/ 0 w 4695997"/>
              <a:gd name="connsiteY4" fmla="*/ 0 h 1139138"/>
              <a:gd name="connsiteX0" fmla="*/ 0 w 4695997"/>
              <a:gd name="connsiteY0" fmla="*/ 0 h 1139138"/>
              <a:gd name="connsiteX1" fmla="*/ 4695012 w 4695997"/>
              <a:gd name="connsiteY1" fmla="*/ 812 h 1139138"/>
              <a:gd name="connsiteX2" fmla="*/ 4695997 w 4695997"/>
              <a:gd name="connsiteY2" fmla="*/ 1135333 h 1139138"/>
              <a:gd name="connsiteX3" fmla="*/ 535178 w 4695997"/>
              <a:gd name="connsiteY3" fmla="*/ 1139138 h 1139138"/>
              <a:gd name="connsiteX4" fmla="*/ 0 w 4695997"/>
              <a:gd name="connsiteY4" fmla="*/ 0 h 1139138"/>
              <a:gd name="connsiteX0" fmla="*/ 0 w 4695997"/>
              <a:gd name="connsiteY0" fmla="*/ 0 h 1139138"/>
              <a:gd name="connsiteX1" fmla="*/ 4695012 w 4695997"/>
              <a:gd name="connsiteY1" fmla="*/ 812 h 1139138"/>
              <a:gd name="connsiteX2" fmla="*/ 4695997 w 4695997"/>
              <a:gd name="connsiteY2" fmla="*/ 1135333 h 1139138"/>
              <a:gd name="connsiteX3" fmla="*/ 558898 w 4695997"/>
              <a:gd name="connsiteY3" fmla="*/ 1139138 h 1139138"/>
              <a:gd name="connsiteX4" fmla="*/ 0 w 4695997"/>
              <a:gd name="connsiteY4" fmla="*/ 0 h 1139138"/>
              <a:gd name="connsiteX0" fmla="*/ 0 w 4695997"/>
              <a:gd name="connsiteY0" fmla="*/ 0 h 1135333"/>
              <a:gd name="connsiteX1" fmla="*/ 4695012 w 4695997"/>
              <a:gd name="connsiteY1" fmla="*/ 812 h 1135333"/>
              <a:gd name="connsiteX2" fmla="*/ 4695997 w 4695997"/>
              <a:gd name="connsiteY2" fmla="*/ 1135333 h 1135333"/>
              <a:gd name="connsiteX3" fmla="*/ 558898 w 4695997"/>
              <a:gd name="connsiteY3" fmla="*/ 1126697 h 1135333"/>
              <a:gd name="connsiteX4" fmla="*/ 0 w 4695997"/>
              <a:gd name="connsiteY4" fmla="*/ 0 h 1135333"/>
              <a:gd name="connsiteX0" fmla="*/ 0 w 4695997"/>
              <a:gd name="connsiteY0" fmla="*/ 0 h 1135333"/>
              <a:gd name="connsiteX1" fmla="*/ 4695012 w 4695997"/>
              <a:gd name="connsiteY1" fmla="*/ 812 h 1135333"/>
              <a:gd name="connsiteX2" fmla="*/ 4695997 w 4695997"/>
              <a:gd name="connsiteY2" fmla="*/ 1135333 h 1135333"/>
              <a:gd name="connsiteX3" fmla="*/ 558898 w 4695997"/>
              <a:gd name="connsiteY3" fmla="*/ 1133521 h 1135333"/>
              <a:gd name="connsiteX4" fmla="*/ 0 w 4695997"/>
              <a:gd name="connsiteY4" fmla="*/ 0 h 1135333"/>
              <a:gd name="connsiteX0" fmla="*/ 0 w 4695997"/>
              <a:gd name="connsiteY0" fmla="*/ 0 h 1135333"/>
              <a:gd name="connsiteX1" fmla="*/ 4120720 w 4695997"/>
              <a:gd name="connsiteY1" fmla="*/ 812 h 1135333"/>
              <a:gd name="connsiteX2" fmla="*/ 4695997 w 4695997"/>
              <a:gd name="connsiteY2" fmla="*/ 1135333 h 1135333"/>
              <a:gd name="connsiteX3" fmla="*/ 558898 w 4695997"/>
              <a:gd name="connsiteY3" fmla="*/ 1133521 h 1135333"/>
              <a:gd name="connsiteX4" fmla="*/ 0 w 4695997"/>
              <a:gd name="connsiteY4" fmla="*/ 0 h 1135333"/>
              <a:gd name="connsiteX0" fmla="*/ 0 w 4121705"/>
              <a:gd name="connsiteY0" fmla="*/ 0 h 1135333"/>
              <a:gd name="connsiteX1" fmla="*/ 4120720 w 4121705"/>
              <a:gd name="connsiteY1" fmla="*/ 812 h 1135333"/>
              <a:gd name="connsiteX2" fmla="*/ 4121705 w 4121705"/>
              <a:gd name="connsiteY2" fmla="*/ 1135333 h 1135333"/>
              <a:gd name="connsiteX3" fmla="*/ 558898 w 4121705"/>
              <a:gd name="connsiteY3" fmla="*/ 1133521 h 1135333"/>
              <a:gd name="connsiteX4" fmla="*/ 0 w 4121705"/>
              <a:gd name="connsiteY4" fmla="*/ 0 h 1135333"/>
              <a:gd name="connsiteX0" fmla="*/ 0 w 4121705"/>
              <a:gd name="connsiteY0" fmla="*/ 0 h 1135333"/>
              <a:gd name="connsiteX1" fmla="*/ 3300302 w 4121705"/>
              <a:gd name="connsiteY1" fmla="*/ 812 h 1135333"/>
              <a:gd name="connsiteX2" fmla="*/ 4121705 w 4121705"/>
              <a:gd name="connsiteY2" fmla="*/ 1135333 h 1135333"/>
              <a:gd name="connsiteX3" fmla="*/ 558898 w 4121705"/>
              <a:gd name="connsiteY3" fmla="*/ 1133521 h 1135333"/>
              <a:gd name="connsiteX4" fmla="*/ 0 w 4121705"/>
              <a:gd name="connsiteY4" fmla="*/ 0 h 1135333"/>
              <a:gd name="connsiteX0" fmla="*/ 0 w 3301288"/>
              <a:gd name="connsiteY0" fmla="*/ 0 h 1135333"/>
              <a:gd name="connsiteX1" fmla="*/ 3300302 w 3301288"/>
              <a:gd name="connsiteY1" fmla="*/ 812 h 1135333"/>
              <a:gd name="connsiteX2" fmla="*/ 3301288 w 3301288"/>
              <a:gd name="connsiteY2" fmla="*/ 1135333 h 1135333"/>
              <a:gd name="connsiteX3" fmla="*/ 558898 w 3301288"/>
              <a:gd name="connsiteY3" fmla="*/ 1133521 h 1135333"/>
              <a:gd name="connsiteX4" fmla="*/ 0 w 3301288"/>
              <a:gd name="connsiteY4" fmla="*/ 0 h 1135333"/>
              <a:gd name="connsiteX0" fmla="*/ 0 w 3301288"/>
              <a:gd name="connsiteY0" fmla="*/ 0 h 1135333"/>
              <a:gd name="connsiteX1" fmla="*/ 2684989 w 3301288"/>
              <a:gd name="connsiteY1" fmla="*/ 812 h 1135333"/>
              <a:gd name="connsiteX2" fmla="*/ 3301288 w 3301288"/>
              <a:gd name="connsiteY2" fmla="*/ 1135333 h 1135333"/>
              <a:gd name="connsiteX3" fmla="*/ 558898 w 3301288"/>
              <a:gd name="connsiteY3" fmla="*/ 1133521 h 1135333"/>
              <a:gd name="connsiteX4" fmla="*/ 0 w 3301288"/>
              <a:gd name="connsiteY4" fmla="*/ 0 h 1135333"/>
              <a:gd name="connsiteX0" fmla="*/ 0 w 2685975"/>
              <a:gd name="connsiteY0" fmla="*/ 0 h 1135333"/>
              <a:gd name="connsiteX1" fmla="*/ 2684989 w 2685975"/>
              <a:gd name="connsiteY1" fmla="*/ 812 h 1135333"/>
              <a:gd name="connsiteX2" fmla="*/ 2685975 w 2685975"/>
              <a:gd name="connsiteY2" fmla="*/ 1135333 h 1135333"/>
              <a:gd name="connsiteX3" fmla="*/ 558898 w 2685975"/>
              <a:gd name="connsiteY3" fmla="*/ 1133521 h 1135333"/>
              <a:gd name="connsiteX4" fmla="*/ 0 w 2685975"/>
              <a:gd name="connsiteY4" fmla="*/ 0 h 1135333"/>
              <a:gd name="connsiteX0" fmla="*/ 0 w 2685975"/>
              <a:gd name="connsiteY0" fmla="*/ 0 h 1135333"/>
              <a:gd name="connsiteX1" fmla="*/ 2165392 w 2685975"/>
              <a:gd name="connsiteY1" fmla="*/ 812 h 1135333"/>
              <a:gd name="connsiteX2" fmla="*/ 2685975 w 2685975"/>
              <a:gd name="connsiteY2" fmla="*/ 1135333 h 1135333"/>
              <a:gd name="connsiteX3" fmla="*/ 558898 w 2685975"/>
              <a:gd name="connsiteY3" fmla="*/ 1133521 h 1135333"/>
              <a:gd name="connsiteX4" fmla="*/ 0 w 2685975"/>
              <a:gd name="connsiteY4" fmla="*/ 0 h 1135333"/>
              <a:gd name="connsiteX0" fmla="*/ 0 w 2165491"/>
              <a:gd name="connsiteY0" fmla="*/ 0 h 1135333"/>
              <a:gd name="connsiteX1" fmla="*/ 2165392 w 2165491"/>
              <a:gd name="connsiteY1" fmla="*/ 812 h 1135333"/>
              <a:gd name="connsiteX2" fmla="*/ 2139030 w 2165491"/>
              <a:gd name="connsiteY2" fmla="*/ 1135333 h 1135333"/>
              <a:gd name="connsiteX3" fmla="*/ 558898 w 2165491"/>
              <a:gd name="connsiteY3" fmla="*/ 1133521 h 1135333"/>
              <a:gd name="connsiteX4" fmla="*/ 0 w 2165491"/>
              <a:gd name="connsiteY4" fmla="*/ 0 h 1135333"/>
              <a:gd name="connsiteX0" fmla="*/ 0 w 2207398"/>
              <a:gd name="connsiteY0" fmla="*/ 0 h 1135333"/>
              <a:gd name="connsiteX1" fmla="*/ 2165392 w 2207398"/>
              <a:gd name="connsiteY1" fmla="*/ 812 h 1135333"/>
              <a:gd name="connsiteX2" fmla="*/ 2207398 w 2207398"/>
              <a:gd name="connsiteY2" fmla="*/ 1135333 h 1135333"/>
              <a:gd name="connsiteX3" fmla="*/ 558898 w 2207398"/>
              <a:gd name="connsiteY3" fmla="*/ 1133521 h 1135333"/>
              <a:gd name="connsiteX4" fmla="*/ 0 w 2207398"/>
              <a:gd name="connsiteY4" fmla="*/ 0 h 1135333"/>
              <a:gd name="connsiteX0" fmla="*/ 0 w 2207398"/>
              <a:gd name="connsiteY0" fmla="*/ 0 h 1135333"/>
              <a:gd name="connsiteX1" fmla="*/ 2165392 w 2207398"/>
              <a:gd name="connsiteY1" fmla="*/ 812 h 1135333"/>
              <a:gd name="connsiteX2" fmla="*/ 2207398 w 2207398"/>
              <a:gd name="connsiteY2" fmla="*/ 1135333 h 1135333"/>
              <a:gd name="connsiteX3" fmla="*/ 558898 w 2207398"/>
              <a:gd name="connsiteY3" fmla="*/ 1133521 h 1135333"/>
              <a:gd name="connsiteX4" fmla="*/ 0 w 2207398"/>
              <a:gd name="connsiteY4" fmla="*/ 0 h 1135333"/>
              <a:gd name="connsiteX0" fmla="*/ 0 w 2196927"/>
              <a:gd name="connsiteY0" fmla="*/ 0 h 1135333"/>
              <a:gd name="connsiteX1" fmla="*/ 2165392 w 2196927"/>
              <a:gd name="connsiteY1" fmla="*/ 812 h 1135333"/>
              <a:gd name="connsiteX2" fmla="*/ 2196927 w 2196927"/>
              <a:gd name="connsiteY2" fmla="*/ 1135333 h 1135333"/>
              <a:gd name="connsiteX3" fmla="*/ 558898 w 2196927"/>
              <a:gd name="connsiteY3" fmla="*/ 1133521 h 1135333"/>
              <a:gd name="connsiteX4" fmla="*/ 0 w 2196927"/>
              <a:gd name="connsiteY4" fmla="*/ 0 h 1135333"/>
              <a:gd name="connsiteX0" fmla="*/ 0 w 2170751"/>
              <a:gd name="connsiteY0" fmla="*/ 0 h 1135333"/>
              <a:gd name="connsiteX1" fmla="*/ 2165392 w 2170751"/>
              <a:gd name="connsiteY1" fmla="*/ 812 h 1135333"/>
              <a:gd name="connsiteX2" fmla="*/ 2170751 w 2170751"/>
              <a:gd name="connsiteY2" fmla="*/ 1135333 h 1135333"/>
              <a:gd name="connsiteX3" fmla="*/ 558898 w 2170751"/>
              <a:gd name="connsiteY3" fmla="*/ 1133521 h 1135333"/>
              <a:gd name="connsiteX4" fmla="*/ 0 w 2170751"/>
              <a:gd name="connsiteY4" fmla="*/ 0 h 1135333"/>
              <a:gd name="connsiteX0" fmla="*/ 0 w 2165692"/>
              <a:gd name="connsiteY0" fmla="*/ 0 h 1135333"/>
              <a:gd name="connsiteX1" fmla="*/ 2165392 w 2165692"/>
              <a:gd name="connsiteY1" fmla="*/ 812 h 1135333"/>
              <a:gd name="connsiteX2" fmla="*/ 2160280 w 2165692"/>
              <a:gd name="connsiteY2" fmla="*/ 1135333 h 1135333"/>
              <a:gd name="connsiteX3" fmla="*/ 558898 w 2165692"/>
              <a:gd name="connsiteY3" fmla="*/ 1133521 h 1135333"/>
              <a:gd name="connsiteX4" fmla="*/ 0 w 2165692"/>
              <a:gd name="connsiteY4" fmla="*/ 0 h 1135333"/>
              <a:gd name="connsiteX0" fmla="*/ 0 w 2170751"/>
              <a:gd name="connsiteY0" fmla="*/ 0 h 1135333"/>
              <a:gd name="connsiteX1" fmla="*/ 2165392 w 2170751"/>
              <a:gd name="connsiteY1" fmla="*/ 812 h 1135333"/>
              <a:gd name="connsiteX2" fmla="*/ 2170751 w 2170751"/>
              <a:gd name="connsiteY2" fmla="*/ 1135333 h 1135333"/>
              <a:gd name="connsiteX3" fmla="*/ 558898 w 2170751"/>
              <a:gd name="connsiteY3" fmla="*/ 1133521 h 1135333"/>
              <a:gd name="connsiteX4" fmla="*/ 0 w 2170751"/>
              <a:gd name="connsiteY4" fmla="*/ 0 h 1135333"/>
              <a:gd name="connsiteX0" fmla="*/ 0 w 2165692"/>
              <a:gd name="connsiteY0" fmla="*/ 0 h 1135333"/>
              <a:gd name="connsiteX1" fmla="*/ 2165392 w 2165692"/>
              <a:gd name="connsiteY1" fmla="*/ 812 h 1135333"/>
              <a:gd name="connsiteX2" fmla="*/ 2160280 w 2165692"/>
              <a:gd name="connsiteY2" fmla="*/ 1135333 h 1135333"/>
              <a:gd name="connsiteX3" fmla="*/ 558898 w 2165692"/>
              <a:gd name="connsiteY3" fmla="*/ 1133521 h 1135333"/>
              <a:gd name="connsiteX4" fmla="*/ 0 w 2165692"/>
              <a:gd name="connsiteY4" fmla="*/ 0 h 1135333"/>
              <a:gd name="connsiteX0" fmla="*/ 0 w 2160280"/>
              <a:gd name="connsiteY0" fmla="*/ 0 h 1135333"/>
              <a:gd name="connsiteX1" fmla="*/ 2154921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81219"/>
              <a:gd name="connsiteY0" fmla="*/ 0 h 1135333"/>
              <a:gd name="connsiteX1" fmla="*/ 2181099 w 2181219"/>
              <a:gd name="connsiteY1" fmla="*/ 812 h 1135333"/>
              <a:gd name="connsiteX2" fmla="*/ 2160280 w 2181219"/>
              <a:gd name="connsiteY2" fmla="*/ 1135333 h 1135333"/>
              <a:gd name="connsiteX3" fmla="*/ 558898 w 2181219"/>
              <a:gd name="connsiteY3" fmla="*/ 1133521 h 1135333"/>
              <a:gd name="connsiteX4" fmla="*/ 0 w 2181219"/>
              <a:gd name="connsiteY4" fmla="*/ 0 h 1135333"/>
              <a:gd name="connsiteX0" fmla="*/ 0 w 2181220"/>
              <a:gd name="connsiteY0" fmla="*/ 0 h 1135333"/>
              <a:gd name="connsiteX1" fmla="*/ 2181100 w 2181220"/>
              <a:gd name="connsiteY1" fmla="*/ 812 h 1135333"/>
              <a:gd name="connsiteX2" fmla="*/ 2160280 w 2181220"/>
              <a:gd name="connsiteY2" fmla="*/ 1135333 h 1135333"/>
              <a:gd name="connsiteX3" fmla="*/ 558898 w 2181220"/>
              <a:gd name="connsiteY3" fmla="*/ 1133521 h 1135333"/>
              <a:gd name="connsiteX4" fmla="*/ 0 w 2181220"/>
              <a:gd name="connsiteY4" fmla="*/ 0 h 1135333"/>
              <a:gd name="connsiteX0" fmla="*/ 0 w 2160281"/>
              <a:gd name="connsiteY0" fmla="*/ 0 h 1135333"/>
              <a:gd name="connsiteX1" fmla="*/ 2154923 w 2160281"/>
              <a:gd name="connsiteY1" fmla="*/ 812 h 1135333"/>
              <a:gd name="connsiteX2" fmla="*/ 2160280 w 2160281"/>
              <a:gd name="connsiteY2" fmla="*/ 1135333 h 1135333"/>
              <a:gd name="connsiteX3" fmla="*/ 558898 w 2160281"/>
              <a:gd name="connsiteY3" fmla="*/ 1133521 h 1135333"/>
              <a:gd name="connsiteX4" fmla="*/ 0 w 2160281"/>
              <a:gd name="connsiteY4" fmla="*/ 0 h 1135333"/>
              <a:gd name="connsiteX0" fmla="*/ 0 w 2181220"/>
              <a:gd name="connsiteY0" fmla="*/ 0 h 1135333"/>
              <a:gd name="connsiteX1" fmla="*/ 2181101 w 2181220"/>
              <a:gd name="connsiteY1" fmla="*/ 812 h 1135333"/>
              <a:gd name="connsiteX2" fmla="*/ 2160280 w 2181220"/>
              <a:gd name="connsiteY2" fmla="*/ 1135333 h 1135333"/>
              <a:gd name="connsiteX3" fmla="*/ 558898 w 2181220"/>
              <a:gd name="connsiteY3" fmla="*/ 1133521 h 1135333"/>
              <a:gd name="connsiteX4" fmla="*/ 0 w 2181220"/>
              <a:gd name="connsiteY4" fmla="*/ 0 h 1135333"/>
              <a:gd name="connsiteX0" fmla="*/ 0 w 2173444"/>
              <a:gd name="connsiteY0" fmla="*/ 0 h 1135333"/>
              <a:gd name="connsiteX1" fmla="*/ 2173273 w 2173444"/>
              <a:gd name="connsiteY1" fmla="*/ 812 h 1135333"/>
              <a:gd name="connsiteX2" fmla="*/ 2160280 w 2173444"/>
              <a:gd name="connsiteY2" fmla="*/ 1135333 h 1135333"/>
              <a:gd name="connsiteX3" fmla="*/ 558898 w 2173444"/>
              <a:gd name="connsiteY3" fmla="*/ 1133521 h 1135333"/>
              <a:gd name="connsiteX4" fmla="*/ 0 w 2173444"/>
              <a:gd name="connsiteY4" fmla="*/ 0 h 1135333"/>
              <a:gd name="connsiteX0" fmla="*/ 0 w 2162011"/>
              <a:gd name="connsiteY0" fmla="*/ 0 h 1135333"/>
              <a:gd name="connsiteX1" fmla="*/ 2161534 w 2162011"/>
              <a:gd name="connsiteY1" fmla="*/ 6970 h 1135333"/>
              <a:gd name="connsiteX2" fmla="*/ 2160280 w 2162011"/>
              <a:gd name="connsiteY2" fmla="*/ 1135333 h 1135333"/>
              <a:gd name="connsiteX3" fmla="*/ 558898 w 2162011"/>
              <a:gd name="connsiteY3" fmla="*/ 1133521 h 1135333"/>
              <a:gd name="connsiteX4" fmla="*/ 0 w 2162011"/>
              <a:gd name="connsiteY4" fmla="*/ 0 h 1135333"/>
              <a:gd name="connsiteX0" fmla="*/ 0 w 2160280"/>
              <a:gd name="connsiteY0" fmla="*/ 0 h 1135333"/>
              <a:gd name="connsiteX1" fmla="*/ 2153707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2012"/>
              <a:gd name="connsiteY0" fmla="*/ 0 h 1135333"/>
              <a:gd name="connsiteX1" fmla="*/ 2161535 w 2162012"/>
              <a:gd name="connsiteY1" fmla="*/ 812 h 1135333"/>
              <a:gd name="connsiteX2" fmla="*/ 2160280 w 2162012"/>
              <a:gd name="connsiteY2" fmla="*/ 1135333 h 1135333"/>
              <a:gd name="connsiteX3" fmla="*/ 558898 w 2162012"/>
              <a:gd name="connsiteY3" fmla="*/ 1133521 h 1135333"/>
              <a:gd name="connsiteX4" fmla="*/ 0 w 2162012"/>
              <a:gd name="connsiteY4" fmla="*/ 0 h 1135333"/>
              <a:gd name="connsiteX0" fmla="*/ 0 w 2160280"/>
              <a:gd name="connsiteY0" fmla="*/ 0 h 1135333"/>
              <a:gd name="connsiteX1" fmla="*/ 2149796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0280"/>
              <a:gd name="connsiteY0" fmla="*/ 0 h 1135333"/>
              <a:gd name="connsiteX1" fmla="*/ 2157623 w 2160280"/>
              <a:gd name="connsiteY1" fmla="*/ 812 h 1135333"/>
              <a:gd name="connsiteX2" fmla="*/ 2160280 w 2160280"/>
              <a:gd name="connsiteY2" fmla="*/ 1135333 h 1135333"/>
              <a:gd name="connsiteX3" fmla="*/ 558898 w 2160280"/>
              <a:gd name="connsiteY3" fmla="*/ 1133521 h 1135333"/>
              <a:gd name="connsiteX4" fmla="*/ 0 w 2160280"/>
              <a:gd name="connsiteY4" fmla="*/ 0 h 1135333"/>
              <a:gd name="connsiteX0" fmla="*/ 0 w 2160280"/>
              <a:gd name="connsiteY0" fmla="*/ 0 h 3475277"/>
              <a:gd name="connsiteX1" fmla="*/ 2157623 w 2160280"/>
              <a:gd name="connsiteY1" fmla="*/ 812 h 3475277"/>
              <a:gd name="connsiteX2" fmla="*/ 2160280 w 2160280"/>
              <a:gd name="connsiteY2" fmla="*/ 1135333 h 3475277"/>
              <a:gd name="connsiteX3" fmla="*/ 1706983 w 2160280"/>
              <a:gd name="connsiteY3" fmla="*/ 3475277 h 3475277"/>
              <a:gd name="connsiteX4" fmla="*/ 0 w 2160280"/>
              <a:gd name="connsiteY4" fmla="*/ 0 h 3475277"/>
              <a:gd name="connsiteX0" fmla="*/ 0 w 5278535"/>
              <a:gd name="connsiteY0" fmla="*/ 0 h 3477089"/>
              <a:gd name="connsiteX1" fmla="*/ 2157623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688403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278535"/>
              <a:gd name="connsiteY0" fmla="*/ 0 h 3477089"/>
              <a:gd name="connsiteX1" fmla="*/ 3589185 w 5278535"/>
              <a:gd name="connsiteY1" fmla="*/ 812 h 3477089"/>
              <a:gd name="connsiteX2" fmla="*/ 5278535 w 5278535"/>
              <a:gd name="connsiteY2" fmla="*/ 3477089 h 3477089"/>
              <a:gd name="connsiteX3" fmla="*/ 1706983 w 5278535"/>
              <a:gd name="connsiteY3" fmla="*/ 3475277 h 3477089"/>
              <a:gd name="connsiteX4" fmla="*/ 0 w 5278535"/>
              <a:gd name="connsiteY4" fmla="*/ 0 h 3477089"/>
              <a:gd name="connsiteX0" fmla="*/ 0 w 5306882"/>
              <a:gd name="connsiteY0" fmla="*/ 0 h 3477089"/>
              <a:gd name="connsiteX1" fmla="*/ 3589185 w 5306882"/>
              <a:gd name="connsiteY1" fmla="*/ 812 h 3477089"/>
              <a:gd name="connsiteX2" fmla="*/ 5306882 w 5306882"/>
              <a:gd name="connsiteY2" fmla="*/ 3477089 h 3477089"/>
              <a:gd name="connsiteX3" fmla="*/ 1706983 w 5306882"/>
              <a:gd name="connsiteY3" fmla="*/ 3475277 h 3477089"/>
              <a:gd name="connsiteX4" fmla="*/ 0 w 5306882"/>
              <a:gd name="connsiteY4" fmla="*/ 0 h 3477089"/>
              <a:gd name="connsiteX0" fmla="*/ 0 w 5349404"/>
              <a:gd name="connsiteY0" fmla="*/ 0 h 3477089"/>
              <a:gd name="connsiteX1" fmla="*/ 3589185 w 5349404"/>
              <a:gd name="connsiteY1" fmla="*/ 812 h 3477089"/>
              <a:gd name="connsiteX2" fmla="*/ 5349404 w 5349404"/>
              <a:gd name="connsiteY2" fmla="*/ 3477089 h 3477089"/>
              <a:gd name="connsiteX3" fmla="*/ 1706983 w 5349404"/>
              <a:gd name="connsiteY3" fmla="*/ 3475277 h 3477089"/>
              <a:gd name="connsiteX4" fmla="*/ 0 w 5349404"/>
              <a:gd name="connsiteY4" fmla="*/ 0 h 3477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9404" h="3477089">
                <a:moveTo>
                  <a:pt x="0" y="0"/>
                </a:moveTo>
                <a:lnTo>
                  <a:pt x="3589185" y="812"/>
                </a:lnTo>
                <a:cubicBezTo>
                  <a:pt x="3591238" y="171721"/>
                  <a:pt x="5177264" y="3049702"/>
                  <a:pt x="5349404" y="3477089"/>
                </a:cubicBezTo>
                <a:lnTo>
                  <a:pt x="1706983" y="3475277"/>
                </a:lnTo>
                <a:lnTo>
                  <a:pt x="0" y="0"/>
                </a:lnTo>
                <a:close/>
              </a:path>
            </a:pathLst>
          </a:custGeom>
          <a:solidFill>
            <a:schemeClr val="tx1">
              <a:lumMod val="75000"/>
              <a:lumOff val="25000"/>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0" rtlCol="0" anchor="ctr">
            <a:normAutofit/>
          </a:bodyPr>
          <a:lstStyle/>
          <a:p>
            <a:endParaRPr lang="en-US" dirty="0">
              <a:solidFill>
                <a:schemeClr val="tx1"/>
              </a:solidFill>
            </a:endParaRPr>
          </a:p>
        </p:txBody>
      </p:sp>
      <p:pic>
        <p:nvPicPr>
          <p:cNvPr id="96" name="Picture Placeholder 51">
            <a:extLst>
              <a:ext uri="{FF2B5EF4-FFF2-40B4-BE49-F238E27FC236}">
                <a16:creationId xmlns:a16="http://schemas.microsoft.com/office/drawing/2014/main" id="{0862AC58-9513-3F06-7502-34F1211DF98F}"/>
              </a:ext>
            </a:extLst>
          </p:cNvPr>
          <p:cNvPicPr>
            <a:picLocks noChangeAspect="1"/>
          </p:cNvPicPr>
          <p:nvPr/>
        </p:nvPicPr>
        <p:blipFill>
          <a:blip r:embed="rId2">
            <a:extLst>
              <a:ext uri="{28A0092B-C50C-407E-A947-70E740481C1C}">
                <a14:useLocalDpi xmlns:a14="http://schemas.microsoft.com/office/drawing/2010/main" val="0"/>
              </a:ext>
            </a:extLst>
          </a:blip>
          <a:srcRect t="41" b="41"/>
          <a:stretch/>
        </p:blipFill>
        <p:spPr>
          <a:xfrm>
            <a:off x="744434" y="1252761"/>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a:effectLst/>
        </p:spPr>
      </p:pic>
      <p:pic>
        <p:nvPicPr>
          <p:cNvPr id="55" name="Picture Placeholder 51">
            <a:extLst>
              <a:ext uri="{FF2B5EF4-FFF2-40B4-BE49-F238E27FC236}">
                <a16:creationId xmlns:a16="http://schemas.microsoft.com/office/drawing/2014/main" id="{263C4B0E-DEB8-68EF-463D-7632327ADBE7}"/>
              </a:ext>
            </a:extLst>
          </p:cNvPr>
          <p:cNvPicPr>
            <a:picLocks noChangeAspect="1"/>
          </p:cNvPicPr>
          <p:nvPr/>
        </p:nvPicPr>
        <p:blipFill>
          <a:blip r:embed="rId3">
            <a:extLst>
              <a:ext uri="{28A0092B-C50C-407E-A947-70E740481C1C}">
                <a14:useLocalDpi xmlns:a14="http://schemas.microsoft.com/office/drawing/2010/main" val="0"/>
              </a:ext>
            </a:extLst>
          </a:blip>
          <a:srcRect t="28" b="28"/>
          <a:stretch/>
        </p:blipFill>
        <p:spPr>
          <a:xfrm>
            <a:off x="2109440" y="3134277"/>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p:spPr>
      </p:pic>
      <p:pic>
        <p:nvPicPr>
          <p:cNvPr id="56" name="Picture Placeholder 51">
            <a:extLst>
              <a:ext uri="{FF2B5EF4-FFF2-40B4-BE49-F238E27FC236}">
                <a16:creationId xmlns:a16="http://schemas.microsoft.com/office/drawing/2014/main" id="{7636700C-996C-2A73-C06E-F6E815052F4C}"/>
              </a:ext>
            </a:extLst>
          </p:cNvPr>
          <p:cNvPicPr>
            <a:picLocks noChangeAspect="1"/>
          </p:cNvPicPr>
          <p:nvPr/>
        </p:nvPicPr>
        <p:blipFill>
          <a:blip r:embed="rId4">
            <a:extLst>
              <a:ext uri="{28A0092B-C50C-407E-A947-70E740481C1C}">
                <a14:useLocalDpi xmlns:a14="http://schemas.microsoft.com/office/drawing/2010/main" val="0"/>
              </a:ext>
            </a:extLst>
          </a:blip>
          <a:srcRect t="222" b="222"/>
          <a:stretch/>
        </p:blipFill>
        <p:spPr>
          <a:xfrm>
            <a:off x="3466595" y="5001171"/>
            <a:ext cx="2452196" cy="1586382"/>
          </a:xfrm>
          <a:custGeom>
            <a:avLst/>
            <a:gdLst>
              <a:gd name="connsiteX0" fmla="*/ 1474093 w 6369658"/>
              <a:gd name="connsiteY0" fmla="*/ 535875 h 4122167"/>
              <a:gd name="connsiteX1" fmla="*/ 2416199 w 6369658"/>
              <a:gd name="connsiteY1" fmla="*/ 536713 h 4122167"/>
              <a:gd name="connsiteX2" fmla="*/ 1135409 w 6369658"/>
              <a:gd name="connsiteY2" fmla="*/ 3651593 h 4122167"/>
              <a:gd name="connsiteX3" fmla="*/ 2022727 w 6369658"/>
              <a:gd name="connsiteY3" fmla="*/ 3652686 h 4122167"/>
              <a:gd name="connsiteX4" fmla="*/ 1828278 w 6369658"/>
              <a:gd name="connsiteY4" fmla="*/ 4122167 h 4122167"/>
              <a:gd name="connsiteX5" fmla="*/ 0 w 6369658"/>
              <a:gd name="connsiteY5" fmla="*/ 4120867 h 4122167"/>
              <a:gd name="connsiteX6" fmla="*/ 2713636 w 6369658"/>
              <a:gd name="connsiteY6" fmla="*/ 0 h 4122167"/>
              <a:gd name="connsiteX7" fmla="*/ 6369658 w 6369658"/>
              <a:gd name="connsiteY7" fmla="*/ 1635 h 4122167"/>
              <a:gd name="connsiteX8" fmla="*/ 4858630 w 6369658"/>
              <a:gd name="connsiteY8" fmla="*/ 3586292 h 4122167"/>
              <a:gd name="connsiteX9" fmla="*/ 1239543 w 6369658"/>
              <a:gd name="connsiteY9" fmla="*/ 3584992 h 412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69658" h="4122167">
                <a:moveTo>
                  <a:pt x="1474093" y="535875"/>
                </a:moveTo>
                <a:lnTo>
                  <a:pt x="2416199" y="536713"/>
                </a:lnTo>
                <a:lnTo>
                  <a:pt x="1135409" y="3651593"/>
                </a:lnTo>
                <a:lnTo>
                  <a:pt x="2022727" y="3652686"/>
                </a:lnTo>
                <a:lnTo>
                  <a:pt x="1828278" y="4122167"/>
                </a:lnTo>
                <a:lnTo>
                  <a:pt x="0" y="4120867"/>
                </a:lnTo>
                <a:close/>
                <a:moveTo>
                  <a:pt x="2713636" y="0"/>
                </a:moveTo>
                <a:lnTo>
                  <a:pt x="6369658" y="1635"/>
                </a:lnTo>
                <a:lnTo>
                  <a:pt x="4858630" y="3586292"/>
                </a:lnTo>
                <a:lnTo>
                  <a:pt x="1239543" y="3584992"/>
                </a:lnTo>
                <a:close/>
              </a:path>
            </a:pathLst>
          </a:custGeom>
          <a:solidFill>
            <a:schemeClr val="tx2">
              <a:lumMod val="20000"/>
              <a:lumOff val="80000"/>
            </a:schemeClr>
          </a:solidFill>
        </p:spPr>
      </p:pic>
      <p:sp>
        <p:nvSpPr>
          <p:cNvPr id="11" name="1">
            <a:extLst>
              <a:ext uri="{FF2B5EF4-FFF2-40B4-BE49-F238E27FC236}">
                <a16:creationId xmlns:a16="http://schemas.microsoft.com/office/drawing/2014/main" id="{3EF86D08-9B21-E137-49C3-B19917BFEE3C}"/>
              </a:ext>
            </a:extLst>
          </p:cNvPr>
          <p:cNvSpPr txBox="1"/>
          <p:nvPr/>
        </p:nvSpPr>
        <p:spPr>
          <a:xfrm>
            <a:off x="443406" y="134037"/>
            <a:ext cx="9386406" cy="523220"/>
          </a:xfrm>
          <a:prstGeom prst="rect">
            <a:avLst/>
          </a:prstGeom>
          <a:noFill/>
          <a:effectLst/>
        </p:spPr>
        <p:txBody>
          <a:bodyPr wrap="square" rtlCol="0" anchor="b"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500" i="1" u="none" strike="noStrike" kern="1200" cap="none" spc="0" normalizeH="0" baseline="0" noProof="0" dirty="0">
                <a:ln>
                  <a:noFill/>
                </a:ln>
                <a:solidFill>
                  <a:schemeClr val="accent2">
                    <a:lumMod val="75000"/>
                  </a:schemeClr>
                </a:solidFill>
                <a:effectLst/>
                <a:uLnTx/>
                <a:uFillTx/>
                <a:latin typeface="+mj-lt"/>
                <a:ea typeface="+mn-ea"/>
                <a:cs typeface="+mn-cs"/>
              </a:rPr>
              <a:t>Tips for Running Effective Meetings</a:t>
            </a:r>
          </a:p>
        </p:txBody>
      </p:sp>
      <p:sp>
        <p:nvSpPr>
          <p:cNvPr id="103" name="2">
            <a:extLst>
              <a:ext uri="{FF2B5EF4-FFF2-40B4-BE49-F238E27FC236}">
                <a16:creationId xmlns:a16="http://schemas.microsoft.com/office/drawing/2014/main" id="{01609343-8B9B-BDB3-170D-C4F5AB825F88}"/>
              </a:ext>
            </a:extLst>
          </p:cNvPr>
          <p:cNvSpPr txBox="1"/>
          <p:nvPr/>
        </p:nvSpPr>
        <p:spPr>
          <a:xfrm>
            <a:off x="3196630" y="1252638"/>
            <a:ext cx="5801564" cy="369332"/>
          </a:xfrm>
          <a:prstGeom prst="rect">
            <a:avLst/>
          </a:prstGeom>
          <a:noFill/>
        </p:spPr>
        <p:txBody>
          <a:bodyPr wrap="square" anchor="b" anchorCtr="0"/>
          <a:lstStyle/>
          <a:p>
            <a:r>
              <a:rPr lang="en-US" sz="1700" b="1" i="1" dirty="0">
                <a:solidFill>
                  <a:schemeClr val="bg2"/>
                </a:solidFill>
                <a:cs typeface="Calibri" panose="020F0502020204030204" pitchFamily="34" charset="0"/>
              </a:rPr>
              <a:t>Time Management and Agenda Adherence</a:t>
            </a:r>
          </a:p>
        </p:txBody>
      </p:sp>
      <p:sp>
        <p:nvSpPr>
          <p:cNvPr id="25" name="3">
            <a:extLst>
              <a:ext uri="{FF2B5EF4-FFF2-40B4-BE49-F238E27FC236}">
                <a16:creationId xmlns:a16="http://schemas.microsoft.com/office/drawing/2014/main" id="{7A6133CA-BBEF-F61C-7CCD-164532DDFAAF}"/>
              </a:ext>
            </a:extLst>
          </p:cNvPr>
          <p:cNvSpPr txBox="1"/>
          <p:nvPr/>
        </p:nvSpPr>
        <p:spPr>
          <a:xfrm>
            <a:off x="3650491" y="17421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600" b="0">
                <a:solidFill>
                  <a:schemeClr val="bg2"/>
                </a:solidFill>
                <a:latin typeface="+mn-lt"/>
                <a:cs typeface="Calibri" panose="020F0502020204030204" pitchFamily="34" charset="0"/>
              </a:rPr>
              <a:t>Ensure meetings start and end on time by following the set agenda, which helps maintain focus and ensures all topics are adequately covered.</a:t>
            </a:r>
          </a:p>
        </p:txBody>
      </p:sp>
      <p:sp>
        <p:nvSpPr>
          <p:cNvPr id="102" name="4">
            <a:extLst>
              <a:ext uri="{FF2B5EF4-FFF2-40B4-BE49-F238E27FC236}">
                <a16:creationId xmlns:a16="http://schemas.microsoft.com/office/drawing/2014/main" id="{A0BB236B-A28E-3D74-1829-2162EDBD8DCD}"/>
              </a:ext>
            </a:extLst>
          </p:cNvPr>
          <p:cNvSpPr txBox="1"/>
          <p:nvPr/>
        </p:nvSpPr>
        <p:spPr>
          <a:xfrm>
            <a:off x="4561636" y="3118738"/>
            <a:ext cx="5801564" cy="369332"/>
          </a:xfrm>
          <a:prstGeom prst="rect">
            <a:avLst/>
          </a:prstGeom>
          <a:noFill/>
        </p:spPr>
        <p:txBody>
          <a:bodyPr wrap="square" anchor="b" anchorCtr="0"/>
          <a:lstStyle/>
          <a:p>
            <a:r>
              <a:rPr lang="en-US" sz="1700" b="1" i="1">
                <a:solidFill>
                  <a:schemeClr val="bg2"/>
                </a:solidFill>
                <a:cs typeface="Calibri" panose="020F0502020204030204" pitchFamily="34" charset="0"/>
              </a:rPr>
              <a:t>Fostering Participation and Managing Conflicts</a:t>
            </a:r>
          </a:p>
        </p:txBody>
      </p:sp>
      <p:sp>
        <p:nvSpPr>
          <p:cNvPr id="26" name="5">
            <a:extLst>
              <a:ext uri="{FF2B5EF4-FFF2-40B4-BE49-F238E27FC236}">
                <a16:creationId xmlns:a16="http://schemas.microsoft.com/office/drawing/2014/main" id="{9D38E8CE-6CF4-E0A8-A32C-8CFDB47B15B1}"/>
              </a:ext>
            </a:extLst>
          </p:cNvPr>
          <p:cNvSpPr txBox="1"/>
          <p:nvPr/>
        </p:nvSpPr>
        <p:spPr>
          <a:xfrm>
            <a:off x="5063624" y="36090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600" b="0">
                <a:solidFill>
                  <a:schemeClr val="bg2"/>
                </a:solidFill>
                <a:latin typeface="+mn-lt"/>
                <a:cs typeface="Calibri" panose="020F0502020204030204" pitchFamily="34" charset="0"/>
              </a:rPr>
              <a:t>Encourage active participation by all members and handle any conflicts respectfully to create a productive and collaborative environment.</a:t>
            </a:r>
          </a:p>
        </p:txBody>
      </p:sp>
      <p:sp>
        <p:nvSpPr>
          <p:cNvPr id="101" name="6">
            <a:extLst>
              <a:ext uri="{FF2B5EF4-FFF2-40B4-BE49-F238E27FC236}">
                <a16:creationId xmlns:a16="http://schemas.microsoft.com/office/drawing/2014/main" id="{36253888-2680-E805-90EA-50AB464DF496}"/>
              </a:ext>
            </a:extLst>
          </p:cNvPr>
          <p:cNvSpPr txBox="1"/>
          <p:nvPr/>
        </p:nvSpPr>
        <p:spPr>
          <a:xfrm>
            <a:off x="5922246" y="4953985"/>
            <a:ext cx="5801564" cy="369332"/>
          </a:xfrm>
          <a:prstGeom prst="rect">
            <a:avLst/>
          </a:prstGeom>
          <a:noFill/>
        </p:spPr>
        <p:txBody>
          <a:bodyPr wrap="square" anchor="b" anchorCtr="0"/>
          <a:lstStyle/>
          <a:p>
            <a:r>
              <a:rPr lang="en-US" sz="1700" b="1" i="1">
                <a:solidFill>
                  <a:schemeClr val="bg2"/>
                </a:solidFill>
                <a:cs typeface="Calibri" panose="020F0502020204030204" pitchFamily="34" charset="0"/>
              </a:rPr>
              <a:t>Decision Summarization and Accurate Recording</a:t>
            </a:r>
          </a:p>
        </p:txBody>
      </p:sp>
      <p:sp>
        <p:nvSpPr>
          <p:cNvPr id="27" name="7">
            <a:extLst>
              <a:ext uri="{FF2B5EF4-FFF2-40B4-BE49-F238E27FC236}">
                <a16:creationId xmlns:a16="http://schemas.microsoft.com/office/drawing/2014/main" id="{8A1BF026-ECBB-7058-F3AB-7EB6EA54D9E5}"/>
              </a:ext>
            </a:extLst>
          </p:cNvPr>
          <p:cNvSpPr txBox="1"/>
          <p:nvPr/>
        </p:nvSpPr>
        <p:spPr>
          <a:xfrm>
            <a:off x="6445324" y="5475982"/>
            <a:ext cx="5278486" cy="1077218"/>
          </a:xfrm>
          <a:prstGeom prst="rect">
            <a:avLst/>
          </a:prstGeom>
          <a:noFill/>
        </p:spPr>
        <p:txBody>
          <a:bodyPr wrap="square" rtlCol="0">
            <a:spAutoFit/>
          </a:bodyPr>
          <a:lstStyle>
            <a:defPPr>
              <a:defRPr lang="en-US"/>
            </a:defPPr>
            <a:lvl1pPr>
              <a:lnSpc>
                <a:spcPts val="2200"/>
              </a:lnSpc>
              <a:defRPr sz="1600" b="1">
                <a:solidFill>
                  <a:schemeClr val="accent1">
                    <a:lumMod val="50000"/>
                  </a:schemeClr>
                </a:solidFill>
                <a:latin typeface="Calibri Light" panose="020F0302020204030204" pitchFamily="34" charset="0"/>
              </a:defRPr>
            </a:lvl1pPr>
          </a:lstStyle>
          <a:p>
            <a:pPr>
              <a:lnSpc>
                <a:spcPct val="100000"/>
              </a:lnSpc>
            </a:pPr>
            <a:r>
              <a:rPr lang="en-US" sz="1600" b="0">
                <a:solidFill>
                  <a:schemeClr val="bg2"/>
                </a:solidFill>
                <a:latin typeface="+mn-lt"/>
                <a:cs typeface="Calibri" panose="020F0502020204030204" pitchFamily="34" charset="0"/>
              </a:rPr>
              <a:t>Summarize all key decisions made during the meeting and record them accurately in the minutes to ensure clarity and accountability.</a:t>
            </a:r>
          </a:p>
        </p:txBody>
      </p:sp>
    </p:spTree>
    <p:extLst>
      <p:ext uri="{BB962C8B-B14F-4D97-AF65-F5344CB8AC3E}">
        <p14:creationId xmlns:p14="http://schemas.microsoft.com/office/powerpoint/2010/main" val="78127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500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750" fill="hold"/>
                                        <p:tgtEl>
                                          <p:spTgt spid="59"/>
                                        </p:tgtEl>
                                        <p:attrNameLst>
                                          <p:attrName>ppt_x</p:attrName>
                                        </p:attrNameLst>
                                      </p:cBhvr>
                                      <p:tavLst>
                                        <p:tav tm="0">
                                          <p:val>
                                            <p:strVal val="0-#ppt_w/2"/>
                                          </p:val>
                                        </p:tav>
                                        <p:tav tm="100000">
                                          <p:val>
                                            <p:strVal val="#ppt_x"/>
                                          </p:val>
                                        </p:tav>
                                      </p:tavLst>
                                    </p:anim>
                                    <p:anim calcmode="lin" valueType="num">
                                      <p:cBhvr additive="base">
                                        <p:cTn id="8" dur="175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decel="55000" fill="hold" nodeType="with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750" fill="hold"/>
                                        <p:tgtEl>
                                          <p:spTgt spid="96"/>
                                        </p:tgtEl>
                                        <p:attrNameLst>
                                          <p:attrName>ppt_x</p:attrName>
                                        </p:attrNameLst>
                                      </p:cBhvr>
                                      <p:tavLst>
                                        <p:tav tm="0">
                                          <p:val>
                                            <p:strVal val="0-#ppt_w/2"/>
                                          </p:val>
                                        </p:tav>
                                        <p:tav tm="100000">
                                          <p:val>
                                            <p:strVal val="#ppt_x"/>
                                          </p:val>
                                        </p:tav>
                                      </p:tavLst>
                                    </p:anim>
                                    <p:anim calcmode="lin" valueType="num">
                                      <p:cBhvr additive="base">
                                        <p:cTn id="12" dur="1750" fill="hold"/>
                                        <p:tgtEl>
                                          <p:spTgt spid="9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1750"/>
                                        <p:tgtEl>
                                          <p:spTgt spid="10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1750"/>
                                        <p:tgtEl>
                                          <p:spTgt spid="40"/>
                                        </p:tgtEl>
                                      </p:cBhvr>
                                    </p:animEffect>
                                  </p:childTnLst>
                                </p:cTn>
                              </p:par>
                              <p:par>
                                <p:cTn id="19" presetID="10" presetClass="entr" presetSubtype="0" fill="hold" grpId="0" nodeType="withEffect">
                                  <p:stCondLst>
                                    <p:cond delay="9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250"/>
                                        <p:tgtEl>
                                          <p:spTgt spid="25"/>
                                        </p:tgtEl>
                                      </p:cBhvr>
                                    </p:animEffect>
                                  </p:childTnLst>
                                </p:cTn>
                              </p:par>
                            </p:childTnLst>
                          </p:cTn>
                        </p:par>
                        <p:par>
                          <p:cTn id="22" fill="hold">
                            <p:stCondLst>
                              <p:cond delay="2150"/>
                            </p:stCondLst>
                            <p:childTnLst>
                              <p:par>
                                <p:cTn id="23" presetID="2" presetClass="entr" presetSubtype="8" decel="55000"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1750" fill="hold"/>
                                        <p:tgtEl>
                                          <p:spTgt spid="55"/>
                                        </p:tgtEl>
                                        <p:attrNameLst>
                                          <p:attrName>ppt_x</p:attrName>
                                        </p:attrNameLst>
                                      </p:cBhvr>
                                      <p:tavLst>
                                        <p:tav tm="0">
                                          <p:val>
                                            <p:strVal val="0-#ppt_w/2"/>
                                          </p:val>
                                        </p:tav>
                                        <p:tav tm="100000">
                                          <p:val>
                                            <p:strVal val="#ppt_x"/>
                                          </p:val>
                                        </p:tav>
                                      </p:tavLst>
                                    </p:anim>
                                    <p:anim calcmode="lin" valueType="num">
                                      <p:cBhvr additive="base">
                                        <p:cTn id="26" dur="1750" fill="hold"/>
                                        <p:tgtEl>
                                          <p:spTgt spid="55"/>
                                        </p:tgtEl>
                                        <p:attrNameLst>
                                          <p:attrName>ppt_y</p:attrName>
                                        </p:attrNameLst>
                                      </p:cBhvr>
                                      <p:tavLst>
                                        <p:tav tm="0">
                                          <p:val>
                                            <p:strVal val="#ppt_y"/>
                                          </p:val>
                                        </p:tav>
                                        <p:tav tm="100000">
                                          <p:val>
                                            <p:strVal val="#ppt_y"/>
                                          </p:val>
                                        </p:tav>
                                      </p:tavLst>
                                    </p:anim>
                                  </p:childTnLst>
                                </p:cTn>
                              </p:par>
                              <p:par>
                                <p:cTn id="27" presetID="2" presetClass="entr" presetSubtype="8" decel="5500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1750" fill="hold"/>
                                        <p:tgtEl>
                                          <p:spTgt spid="60"/>
                                        </p:tgtEl>
                                        <p:attrNameLst>
                                          <p:attrName>ppt_x</p:attrName>
                                        </p:attrNameLst>
                                      </p:cBhvr>
                                      <p:tavLst>
                                        <p:tav tm="0">
                                          <p:val>
                                            <p:strVal val="0-#ppt_w/2"/>
                                          </p:val>
                                        </p:tav>
                                        <p:tav tm="100000">
                                          <p:val>
                                            <p:strVal val="#ppt_x"/>
                                          </p:val>
                                        </p:tav>
                                      </p:tavLst>
                                    </p:anim>
                                    <p:anim calcmode="lin" valueType="num">
                                      <p:cBhvr additive="base">
                                        <p:cTn id="30" dur="1750" fill="hold"/>
                                        <p:tgtEl>
                                          <p:spTgt spid="60"/>
                                        </p:tgtEl>
                                        <p:attrNameLst>
                                          <p:attrName>ppt_y</p:attrName>
                                        </p:attrNameLst>
                                      </p:cBhvr>
                                      <p:tavLst>
                                        <p:tav tm="0">
                                          <p:val>
                                            <p:strVal val="#ppt_y"/>
                                          </p:val>
                                        </p:tav>
                                        <p:tav tm="100000">
                                          <p:val>
                                            <p:strVal val="#ppt_y"/>
                                          </p:val>
                                        </p:tav>
                                      </p:tavLst>
                                    </p:anim>
                                  </p:childTnLst>
                                </p:cTn>
                              </p:par>
                              <p:par>
                                <p:cTn id="31" presetID="22" presetClass="entr" presetSubtype="8" fill="hold" grpId="0" nodeType="with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wipe(left)">
                                      <p:cBhvr>
                                        <p:cTn id="33" dur="1750"/>
                                        <p:tgtEl>
                                          <p:spTgt spid="1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1750"/>
                                        <p:tgtEl>
                                          <p:spTgt spid="41"/>
                                        </p:tgtEl>
                                      </p:cBhvr>
                                    </p:animEffect>
                                  </p:childTnLst>
                                </p:cTn>
                              </p:par>
                              <p:par>
                                <p:cTn id="37" presetID="10" presetClass="entr" presetSubtype="0" fill="hold" grpId="0" nodeType="withEffect">
                                  <p:stCondLst>
                                    <p:cond delay="9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250"/>
                                        <p:tgtEl>
                                          <p:spTgt spid="26"/>
                                        </p:tgtEl>
                                      </p:cBhvr>
                                    </p:animEffect>
                                  </p:childTnLst>
                                </p:cTn>
                              </p:par>
                            </p:childTnLst>
                          </p:cTn>
                        </p:par>
                        <p:par>
                          <p:cTn id="40" fill="hold">
                            <p:stCondLst>
                              <p:cond delay="4350"/>
                            </p:stCondLst>
                            <p:childTnLst>
                              <p:par>
                                <p:cTn id="41" presetID="2" presetClass="entr" presetSubtype="8" decel="55000"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1750" fill="hold"/>
                                        <p:tgtEl>
                                          <p:spTgt spid="61"/>
                                        </p:tgtEl>
                                        <p:attrNameLst>
                                          <p:attrName>ppt_x</p:attrName>
                                        </p:attrNameLst>
                                      </p:cBhvr>
                                      <p:tavLst>
                                        <p:tav tm="0">
                                          <p:val>
                                            <p:strVal val="0-#ppt_w/2"/>
                                          </p:val>
                                        </p:tav>
                                        <p:tav tm="100000">
                                          <p:val>
                                            <p:strVal val="#ppt_x"/>
                                          </p:val>
                                        </p:tav>
                                      </p:tavLst>
                                    </p:anim>
                                    <p:anim calcmode="lin" valueType="num">
                                      <p:cBhvr additive="base">
                                        <p:cTn id="44" dur="1750" fill="hold"/>
                                        <p:tgtEl>
                                          <p:spTgt spid="61"/>
                                        </p:tgtEl>
                                        <p:attrNameLst>
                                          <p:attrName>ppt_y</p:attrName>
                                        </p:attrNameLst>
                                      </p:cBhvr>
                                      <p:tavLst>
                                        <p:tav tm="0">
                                          <p:val>
                                            <p:strVal val="#ppt_y"/>
                                          </p:val>
                                        </p:tav>
                                        <p:tav tm="100000">
                                          <p:val>
                                            <p:strVal val="#ppt_y"/>
                                          </p:val>
                                        </p:tav>
                                      </p:tavLst>
                                    </p:anim>
                                  </p:childTnLst>
                                </p:cTn>
                              </p:par>
                              <p:par>
                                <p:cTn id="45" presetID="2" presetClass="entr" presetSubtype="8" decel="55000"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1750" fill="hold"/>
                                        <p:tgtEl>
                                          <p:spTgt spid="56"/>
                                        </p:tgtEl>
                                        <p:attrNameLst>
                                          <p:attrName>ppt_x</p:attrName>
                                        </p:attrNameLst>
                                      </p:cBhvr>
                                      <p:tavLst>
                                        <p:tav tm="0">
                                          <p:val>
                                            <p:strVal val="0-#ppt_w/2"/>
                                          </p:val>
                                        </p:tav>
                                        <p:tav tm="100000">
                                          <p:val>
                                            <p:strVal val="#ppt_x"/>
                                          </p:val>
                                        </p:tav>
                                      </p:tavLst>
                                    </p:anim>
                                    <p:anim calcmode="lin" valueType="num">
                                      <p:cBhvr additive="base">
                                        <p:cTn id="48" dur="1750" fill="hold"/>
                                        <p:tgtEl>
                                          <p:spTgt spid="56"/>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0"/>
                                  </p:stCondLst>
                                  <p:childTnLst>
                                    <p:set>
                                      <p:cBhvr>
                                        <p:cTn id="50" dur="1" fill="hold">
                                          <p:stCondLst>
                                            <p:cond delay="0"/>
                                          </p:stCondLst>
                                        </p:cTn>
                                        <p:tgtEl>
                                          <p:spTgt spid="101"/>
                                        </p:tgtEl>
                                        <p:attrNameLst>
                                          <p:attrName>style.visibility</p:attrName>
                                        </p:attrNameLst>
                                      </p:cBhvr>
                                      <p:to>
                                        <p:strVal val="visible"/>
                                      </p:to>
                                    </p:set>
                                    <p:animEffect transition="in" filter="wipe(left)">
                                      <p:cBhvr>
                                        <p:cTn id="51" dur="1750"/>
                                        <p:tgtEl>
                                          <p:spTgt spid="10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1750"/>
                                        <p:tgtEl>
                                          <p:spTgt spid="42"/>
                                        </p:tgtEl>
                                      </p:cBhvr>
                                    </p:animEffect>
                                  </p:childTnLst>
                                </p:cTn>
                              </p:par>
                              <p:par>
                                <p:cTn id="55" presetID="10" presetClass="entr" presetSubtype="0" fill="hold" grpId="0" nodeType="withEffect">
                                  <p:stCondLst>
                                    <p:cond delay="85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0" grpId="0" animBg="1"/>
      <p:bldP spid="59" grpId="0" animBg="1"/>
      <p:bldP spid="41" grpId="0" animBg="1"/>
      <p:bldP spid="42" grpId="0" animBg="1"/>
      <p:bldP spid="40" grpId="0" animBg="1"/>
      <p:bldP spid="103" grpId="0"/>
      <p:bldP spid="25" grpId="0"/>
      <p:bldP spid="102" grpId="0"/>
      <p:bldP spid="26" grpId="0"/>
      <p:bldP spid="101"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89451-4196-EBA0-9F56-DAAEF5FE5DB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278759E-5F05-8E97-0ED0-76D547C28FFD}"/>
              </a:ext>
            </a:extLst>
          </p:cNvPr>
          <p:cNvSpPr/>
          <p:nvPr/>
        </p:nvSpPr>
        <p:spPr>
          <a:xfrm>
            <a:off x="-34165" y="0"/>
            <a:ext cx="122261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a:extLst>
              <a:ext uri="{FF2B5EF4-FFF2-40B4-BE49-F238E27FC236}">
                <a16:creationId xmlns:a16="http://schemas.microsoft.com/office/drawing/2014/main" id="{34969B39-02C9-C675-BCAD-D0D84E77AC3E}"/>
              </a:ext>
            </a:extLst>
          </p:cNvPr>
          <p:cNvGrpSpPr/>
          <p:nvPr/>
        </p:nvGrpSpPr>
        <p:grpSpPr>
          <a:xfrm>
            <a:off x="-123332" y="-135585"/>
            <a:ext cx="2127978" cy="2127978"/>
            <a:chOff x="891247" y="1170605"/>
            <a:chExt cx="2175580" cy="2175580"/>
          </a:xfrm>
          <a:solidFill>
            <a:schemeClr val="bg2">
              <a:alpha val="1000"/>
            </a:schemeClr>
          </a:solidFill>
        </p:grpSpPr>
        <p:sp>
          <p:nvSpPr>
            <p:cNvPr id="64" name="Freeform: Shape 63">
              <a:extLst>
                <a:ext uri="{FF2B5EF4-FFF2-40B4-BE49-F238E27FC236}">
                  <a16:creationId xmlns:a16="http://schemas.microsoft.com/office/drawing/2014/main" id="{9E09688E-C874-7A8E-F018-D78E32ABFE45}"/>
                </a:ext>
              </a:extLst>
            </p:cNvPr>
            <p:cNvSpPr/>
            <p:nvPr/>
          </p:nvSpPr>
          <p:spPr>
            <a:xfrm>
              <a:off x="891247" y="225839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5" name="Freeform: Shape 64">
              <a:extLst>
                <a:ext uri="{FF2B5EF4-FFF2-40B4-BE49-F238E27FC236}">
                  <a16:creationId xmlns:a16="http://schemas.microsoft.com/office/drawing/2014/main" id="{90698738-715A-0E34-9D10-B78EAB985ECF}"/>
                </a:ext>
              </a:extLst>
            </p:cNvPr>
            <p:cNvSpPr/>
            <p:nvPr/>
          </p:nvSpPr>
          <p:spPr>
            <a:xfrm>
              <a:off x="89124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6" name="Freeform: Shape 65">
              <a:extLst>
                <a:ext uri="{FF2B5EF4-FFF2-40B4-BE49-F238E27FC236}">
                  <a16:creationId xmlns:a16="http://schemas.microsoft.com/office/drawing/2014/main" id="{2AAE800A-5C76-27A8-D0E3-1C0ED985BC58}"/>
                </a:ext>
              </a:extLst>
            </p:cNvPr>
            <p:cNvSpPr/>
            <p:nvPr/>
          </p:nvSpPr>
          <p:spPr>
            <a:xfrm>
              <a:off x="197903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6" name="Rectangle 25">
            <a:extLst>
              <a:ext uri="{FF2B5EF4-FFF2-40B4-BE49-F238E27FC236}">
                <a16:creationId xmlns:a16="http://schemas.microsoft.com/office/drawing/2014/main" id="{7600BA81-1117-EAE0-F482-DA9142055B85}"/>
              </a:ext>
            </a:extLst>
          </p:cNvPr>
          <p:cNvSpPr/>
          <p:nvPr/>
        </p:nvSpPr>
        <p:spPr>
          <a:xfrm rot="5400000" flipH="1">
            <a:off x="6082284" y="-4200690"/>
            <a:ext cx="27432" cy="10607040"/>
          </a:xfrm>
          <a:prstGeom prst="rect">
            <a:avLst/>
          </a:prstGeom>
          <a:solidFill>
            <a:schemeClr val="bg2">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grpSp>
        <p:nvGrpSpPr>
          <p:cNvPr id="62" name="Group 61">
            <a:extLst>
              <a:ext uri="{FF2B5EF4-FFF2-40B4-BE49-F238E27FC236}">
                <a16:creationId xmlns:a16="http://schemas.microsoft.com/office/drawing/2014/main" id="{D17BBF68-0CA7-22B6-79F5-9C63A5D32B23}"/>
              </a:ext>
            </a:extLst>
          </p:cNvPr>
          <p:cNvGrpSpPr/>
          <p:nvPr/>
        </p:nvGrpSpPr>
        <p:grpSpPr>
          <a:xfrm>
            <a:off x="711745" y="412391"/>
            <a:ext cx="656177" cy="656179"/>
            <a:chOff x="680957" y="187495"/>
            <a:chExt cx="862801" cy="862803"/>
          </a:xfrm>
        </p:grpSpPr>
        <p:sp>
          <p:nvSpPr>
            <p:cNvPr id="57" name="Freeform: Shape 56">
              <a:extLst>
                <a:ext uri="{FF2B5EF4-FFF2-40B4-BE49-F238E27FC236}">
                  <a16:creationId xmlns:a16="http://schemas.microsoft.com/office/drawing/2014/main" id="{67032478-2B2A-B011-6F04-FA5FE9F7DC39}"/>
                </a:ext>
              </a:extLst>
            </p:cNvPr>
            <p:cNvSpPr/>
            <p:nvPr/>
          </p:nvSpPr>
          <p:spPr>
            <a:xfrm>
              <a:off x="680957" y="187495"/>
              <a:ext cx="587466" cy="587466"/>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58" name="Group 57">
              <a:extLst>
                <a:ext uri="{FF2B5EF4-FFF2-40B4-BE49-F238E27FC236}">
                  <a16:creationId xmlns:a16="http://schemas.microsoft.com/office/drawing/2014/main" id="{1BBCB730-0763-B6EF-9DC1-AA64566373DE}"/>
                </a:ext>
              </a:extLst>
            </p:cNvPr>
            <p:cNvGrpSpPr/>
            <p:nvPr/>
          </p:nvGrpSpPr>
          <p:grpSpPr>
            <a:xfrm>
              <a:off x="785000" y="291539"/>
              <a:ext cx="758758" cy="758759"/>
              <a:chOff x="2173595" y="533880"/>
              <a:chExt cx="758758" cy="758759"/>
            </a:xfrm>
          </p:grpSpPr>
          <p:sp>
            <p:nvSpPr>
              <p:cNvPr id="59" name="Freeform: Shape 58">
                <a:extLst>
                  <a:ext uri="{FF2B5EF4-FFF2-40B4-BE49-F238E27FC236}">
                    <a16:creationId xmlns:a16="http://schemas.microsoft.com/office/drawing/2014/main" id="{F4DE10D0-AFC1-A32C-1C60-283240FD03AA}"/>
                  </a:ext>
                </a:extLst>
              </p:cNvPr>
              <p:cNvSpPr/>
              <p:nvPr/>
            </p:nvSpPr>
            <p:spPr>
              <a:xfrm>
                <a:off x="2173595" y="533880"/>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34B20F85-E19D-3732-F423-8EDB3E804B73}"/>
                  </a:ext>
                </a:extLst>
              </p:cNvPr>
              <p:cNvSpPr/>
              <p:nvPr/>
            </p:nvSpPr>
            <p:spPr>
              <a:xfrm>
                <a:off x="2552974" y="533881"/>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Shape 60">
                <a:extLst>
                  <a:ext uri="{FF2B5EF4-FFF2-40B4-BE49-F238E27FC236}">
                    <a16:creationId xmlns:a16="http://schemas.microsoft.com/office/drawing/2014/main" id="{955D0EA0-DBDB-884A-D9DB-34A3D20721AB}"/>
                  </a:ext>
                </a:extLst>
              </p:cNvPr>
              <p:cNvSpPr/>
              <p:nvPr/>
            </p:nvSpPr>
            <p:spPr>
              <a:xfrm>
                <a:off x="2173595" y="913260"/>
                <a:ext cx="379379" cy="379379"/>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1">
            <a:extLst>
              <a:ext uri="{FF2B5EF4-FFF2-40B4-BE49-F238E27FC236}">
                <a16:creationId xmlns:a16="http://schemas.microsoft.com/office/drawing/2014/main" id="{55D383E5-6684-BE5A-2115-CE4D214F4889}"/>
              </a:ext>
            </a:extLst>
          </p:cNvPr>
          <p:cNvSpPr txBox="1"/>
          <p:nvPr/>
        </p:nvSpPr>
        <p:spPr>
          <a:xfrm>
            <a:off x="1605280" y="209061"/>
            <a:ext cx="9815450" cy="871679"/>
          </a:xfrm>
          <a:prstGeom prst="rect">
            <a:avLst/>
          </a:prstGeom>
          <a:noFill/>
        </p:spPr>
        <p:txBody>
          <a:bodyPr wrap="square" tIns="0" rtlCol="0" anchor="b" anchorCtr="0">
            <a:noAutofit/>
          </a:bodyPr>
          <a:lstStyle/>
          <a:p>
            <a:pPr marL="0" marR="0" lvl="0" indent="0" defTabSz="914400" rtl="0" eaLnBrk="1" fontAlgn="auto" latinLnBrk="0" hangingPunct="1">
              <a:spcBef>
                <a:spcPts val="0"/>
              </a:spcBef>
              <a:spcAft>
                <a:spcPts val="0"/>
              </a:spcAft>
              <a:buClrTx/>
              <a:buSzTx/>
              <a:buFontTx/>
              <a:buNone/>
              <a:tabLst/>
              <a:defRPr/>
            </a:pPr>
            <a:r>
              <a:rPr lang="en-US" sz="3700" b="1" dirty="0">
                <a:solidFill>
                  <a:schemeClr val="accent2">
                    <a:lumMod val="75000"/>
                  </a:schemeClr>
                </a:solidFill>
              </a:rPr>
              <a:t>Understanding Parliamentary Procedure</a:t>
            </a:r>
          </a:p>
        </p:txBody>
      </p:sp>
      <p:sp>
        <p:nvSpPr>
          <p:cNvPr id="16" name="2">
            <a:extLst>
              <a:ext uri="{FF2B5EF4-FFF2-40B4-BE49-F238E27FC236}">
                <a16:creationId xmlns:a16="http://schemas.microsoft.com/office/drawing/2014/main" id="{9B8CD752-363A-4844-1B5B-975FDFCCBA80}"/>
              </a:ext>
            </a:extLst>
          </p:cNvPr>
          <p:cNvSpPr txBox="1"/>
          <p:nvPr/>
        </p:nvSpPr>
        <p:spPr>
          <a:xfrm>
            <a:off x="1605280" y="1390470"/>
            <a:ext cx="3695661" cy="384721"/>
          </a:xfrm>
          <a:prstGeom prst="rect">
            <a:avLst/>
          </a:prstGeom>
          <a:noFill/>
        </p:spPr>
        <p:txBody>
          <a:bodyPr wrap="square" rtlCol="0">
            <a:spAutoFit/>
          </a:bodyPr>
          <a:lstStyle/>
          <a:p>
            <a:r>
              <a:rPr lang="en-US" sz="1900" b="1" dirty="0">
                <a:solidFill>
                  <a:schemeClr val="accent5">
                    <a:lumMod val="60000"/>
                    <a:lumOff val="40000"/>
                  </a:schemeClr>
                </a:solidFill>
              </a:rPr>
              <a:t>Informal Consideration</a:t>
            </a:r>
          </a:p>
        </p:txBody>
      </p:sp>
      <p:sp>
        <p:nvSpPr>
          <p:cNvPr id="15" name="3">
            <a:extLst>
              <a:ext uri="{FF2B5EF4-FFF2-40B4-BE49-F238E27FC236}">
                <a16:creationId xmlns:a16="http://schemas.microsoft.com/office/drawing/2014/main" id="{192CBDCA-48FE-2376-9CD1-47A3BAC8522D}"/>
              </a:ext>
            </a:extLst>
          </p:cNvPr>
          <p:cNvSpPr txBox="1"/>
          <p:nvPr/>
        </p:nvSpPr>
        <p:spPr>
          <a:xfrm>
            <a:off x="1605280" y="1790580"/>
            <a:ext cx="3695661" cy="923330"/>
          </a:xfrm>
          <a:prstGeom prst="rect">
            <a:avLst/>
          </a:prstGeom>
          <a:noFill/>
        </p:spPr>
        <p:txBody>
          <a:bodyPr wrap="square" rtlCol="0">
            <a:spAutoFit/>
          </a:bodyPr>
          <a:lstStyle/>
          <a:p>
            <a:r>
              <a:rPr lang="en-US" sz="1600">
                <a:solidFill>
                  <a:schemeClr val="bg2"/>
                </a:solidFill>
              </a:rPr>
              <a:t>Allows open discussion without formal rules.</a:t>
            </a:r>
          </a:p>
        </p:txBody>
      </p:sp>
      <p:sp>
        <p:nvSpPr>
          <p:cNvPr id="21" name="4">
            <a:extLst>
              <a:ext uri="{FF2B5EF4-FFF2-40B4-BE49-F238E27FC236}">
                <a16:creationId xmlns:a16="http://schemas.microsoft.com/office/drawing/2014/main" id="{C75F0A0D-3766-2F17-288B-8F8D7DD0BA64}"/>
              </a:ext>
            </a:extLst>
          </p:cNvPr>
          <p:cNvSpPr txBox="1"/>
          <p:nvPr/>
        </p:nvSpPr>
        <p:spPr>
          <a:xfrm>
            <a:off x="6891059" y="1390470"/>
            <a:ext cx="3695661" cy="384721"/>
          </a:xfrm>
          <a:prstGeom prst="rect">
            <a:avLst/>
          </a:prstGeom>
          <a:noFill/>
        </p:spPr>
        <p:txBody>
          <a:bodyPr wrap="square" rtlCol="0">
            <a:spAutoFit/>
          </a:bodyPr>
          <a:lstStyle/>
          <a:p>
            <a:r>
              <a:rPr lang="en-US" sz="1900" b="1" dirty="0">
                <a:solidFill>
                  <a:schemeClr val="accent5">
                    <a:lumMod val="60000"/>
                    <a:lumOff val="40000"/>
                  </a:schemeClr>
                </a:solidFill>
              </a:rPr>
              <a:t>Debate</a:t>
            </a:r>
          </a:p>
        </p:txBody>
      </p:sp>
      <p:sp>
        <p:nvSpPr>
          <p:cNvPr id="7" name="5">
            <a:extLst>
              <a:ext uri="{FF2B5EF4-FFF2-40B4-BE49-F238E27FC236}">
                <a16:creationId xmlns:a16="http://schemas.microsoft.com/office/drawing/2014/main" id="{D6A0C5AB-40F2-F488-3DBA-7CCA62DE64C2}"/>
              </a:ext>
            </a:extLst>
          </p:cNvPr>
          <p:cNvSpPr txBox="1"/>
          <p:nvPr/>
        </p:nvSpPr>
        <p:spPr>
          <a:xfrm>
            <a:off x="6891059" y="1790580"/>
            <a:ext cx="3695661" cy="923330"/>
          </a:xfrm>
          <a:prstGeom prst="rect">
            <a:avLst/>
          </a:prstGeom>
          <a:noFill/>
        </p:spPr>
        <p:txBody>
          <a:bodyPr wrap="square" rtlCol="0">
            <a:spAutoFit/>
          </a:bodyPr>
          <a:lstStyle/>
          <a:p>
            <a:r>
              <a:rPr lang="en-US" sz="1600">
                <a:solidFill>
                  <a:schemeClr val="bg2"/>
                </a:solidFill>
              </a:rPr>
              <a:t>Refers to the discussion on a motion.</a:t>
            </a:r>
          </a:p>
        </p:txBody>
      </p:sp>
      <p:sp>
        <p:nvSpPr>
          <p:cNvPr id="36" name="6">
            <a:extLst>
              <a:ext uri="{FF2B5EF4-FFF2-40B4-BE49-F238E27FC236}">
                <a16:creationId xmlns:a16="http://schemas.microsoft.com/office/drawing/2014/main" id="{2A0A29FC-8D03-B0CD-EBA9-4A70E68A614E}"/>
              </a:ext>
            </a:extLst>
          </p:cNvPr>
          <p:cNvSpPr txBox="1"/>
          <p:nvPr/>
        </p:nvSpPr>
        <p:spPr>
          <a:xfrm>
            <a:off x="1605280" y="3228945"/>
            <a:ext cx="3695661" cy="384721"/>
          </a:xfrm>
          <a:prstGeom prst="rect">
            <a:avLst/>
          </a:prstGeom>
          <a:noFill/>
        </p:spPr>
        <p:txBody>
          <a:bodyPr wrap="square" rtlCol="0">
            <a:spAutoFit/>
          </a:bodyPr>
          <a:lstStyle/>
          <a:p>
            <a:r>
              <a:rPr lang="en-US" sz="1900" b="1" dirty="0">
                <a:solidFill>
                  <a:schemeClr val="accent5">
                    <a:lumMod val="60000"/>
                    <a:lumOff val="40000"/>
                  </a:schemeClr>
                </a:solidFill>
              </a:rPr>
              <a:t>Division</a:t>
            </a:r>
          </a:p>
        </p:txBody>
      </p:sp>
      <p:sp>
        <p:nvSpPr>
          <p:cNvPr id="35" name="7">
            <a:extLst>
              <a:ext uri="{FF2B5EF4-FFF2-40B4-BE49-F238E27FC236}">
                <a16:creationId xmlns:a16="http://schemas.microsoft.com/office/drawing/2014/main" id="{88673670-8E63-39B6-BD2F-EC3816BD2222}"/>
              </a:ext>
            </a:extLst>
          </p:cNvPr>
          <p:cNvSpPr txBox="1"/>
          <p:nvPr/>
        </p:nvSpPr>
        <p:spPr>
          <a:xfrm>
            <a:off x="1605280" y="3629055"/>
            <a:ext cx="3695661" cy="923330"/>
          </a:xfrm>
          <a:prstGeom prst="rect">
            <a:avLst/>
          </a:prstGeom>
          <a:noFill/>
        </p:spPr>
        <p:txBody>
          <a:bodyPr wrap="square" rtlCol="0">
            <a:spAutoFit/>
          </a:bodyPr>
          <a:lstStyle/>
          <a:p>
            <a:r>
              <a:rPr lang="en-US" sz="1600">
                <a:solidFill>
                  <a:schemeClr val="bg2"/>
                </a:solidFill>
              </a:rPr>
              <a:t>Voting where members stand to show support.</a:t>
            </a:r>
          </a:p>
        </p:txBody>
      </p:sp>
      <p:sp>
        <p:nvSpPr>
          <p:cNvPr id="34" name="8">
            <a:extLst>
              <a:ext uri="{FF2B5EF4-FFF2-40B4-BE49-F238E27FC236}">
                <a16:creationId xmlns:a16="http://schemas.microsoft.com/office/drawing/2014/main" id="{D2CA7A9F-209B-4526-F277-74A2DE478038}"/>
              </a:ext>
            </a:extLst>
          </p:cNvPr>
          <p:cNvSpPr txBox="1"/>
          <p:nvPr/>
        </p:nvSpPr>
        <p:spPr>
          <a:xfrm>
            <a:off x="6891059" y="3228945"/>
            <a:ext cx="3695661" cy="338554"/>
          </a:xfrm>
          <a:prstGeom prst="rect">
            <a:avLst/>
          </a:prstGeom>
          <a:noFill/>
        </p:spPr>
        <p:txBody>
          <a:bodyPr wrap="square" rtlCol="0">
            <a:spAutoFit/>
          </a:bodyPr>
          <a:lstStyle/>
          <a:p>
            <a:r>
              <a:rPr lang="en-US" sz="1600" b="1" dirty="0">
                <a:solidFill>
                  <a:schemeClr val="accent5">
                    <a:lumMod val="60000"/>
                    <a:lumOff val="40000"/>
                  </a:schemeClr>
                </a:solidFill>
              </a:rPr>
              <a:t>Obtaining the Floor</a:t>
            </a:r>
          </a:p>
        </p:txBody>
      </p:sp>
      <p:sp>
        <p:nvSpPr>
          <p:cNvPr id="33" name="9">
            <a:extLst>
              <a:ext uri="{FF2B5EF4-FFF2-40B4-BE49-F238E27FC236}">
                <a16:creationId xmlns:a16="http://schemas.microsoft.com/office/drawing/2014/main" id="{1888A266-36DB-3DEB-1ACD-F93E181730BA}"/>
              </a:ext>
            </a:extLst>
          </p:cNvPr>
          <p:cNvSpPr txBox="1"/>
          <p:nvPr/>
        </p:nvSpPr>
        <p:spPr>
          <a:xfrm>
            <a:off x="6891059" y="3629055"/>
            <a:ext cx="3695661" cy="923330"/>
          </a:xfrm>
          <a:prstGeom prst="rect">
            <a:avLst/>
          </a:prstGeom>
          <a:noFill/>
        </p:spPr>
        <p:txBody>
          <a:bodyPr wrap="square" rtlCol="0">
            <a:spAutoFit/>
          </a:bodyPr>
          <a:lstStyle/>
          <a:p>
            <a:r>
              <a:rPr lang="en-US" sz="1600">
                <a:solidFill>
                  <a:schemeClr val="bg2"/>
                </a:solidFill>
              </a:rPr>
              <a:t>Grants a member the right to speak.</a:t>
            </a:r>
          </a:p>
        </p:txBody>
      </p:sp>
      <p:sp>
        <p:nvSpPr>
          <p:cNvPr id="18" name="10">
            <a:extLst>
              <a:ext uri="{FF2B5EF4-FFF2-40B4-BE49-F238E27FC236}">
                <a16:creationId xmlns:a16="http://schemas.microsoft.com/office/drawing/2014/main" id="{67BF7A0F-C2E4-08DB-AC34-B5FC0639900B}"/>
              </a:ext>
            </a:extLst>
          </p:cNvPr>
          <p:cNvSpPr txBox="1"/>
          <p:nvPr/>
        </p:nvSpPr>
        <p:spPr>
          <a:xfrm>
            <a:off x="1605280" y="5072802"/>
            <a:ext cx="3695661" cy="384721"/>
          </a:xfrm>
          <a:prstGeom prst="rect">
            <a:avLst/>
          </a:prstGeom>
          <a:noFill/>
        </p:spPr>
        <p:txBody>
          <a:bodyPr wrap="square" rtlCol="0">
            <a:spAutoFit/>
          </a:bodyPr>
          <a:lstStyle/>
          <a:p>
            <a:r>
              <a:rPr lang="en-US" sz="1900" b="1" dirty="0">
                <a:solidFill>
                  <a:schemeClr val="accent5">
                    <a:lumMod val="60000"/>
                    <a:lumOff val="40000"/>
                  </a:schemeClr>
                </a:solidFill>
              </a:rPr>
              <a:t>Parliamentary Inquiry</a:t>
            </a:r>
          </a:p>
        </p:txBody>
      </p:sp>
      <p:sp>
        <p:nvSpPr>
          <p:cNvPr id="17" name="11">
            <a:extLst>
              <a:ext uri="{FF2B5EF4-FFF2-40B4-BE49-F238E27FC236}">
                <a16:creationId xmlns:a16="http://schemas.microsoft.com/office/drawing/2014/main" id="{E1EE72D2-01AC-68CC-0034-CD922B0E3971}"/>
              </a:ext>
            </a:extLst>
          </p:cNvPr>
          <p:cNvSpPr txBox="1"/>
          <p:nvPr/>
        </p:nvSpPr>
        <p:spPr>
          <a:xfrm>
            <a:off x="1605280" y="5472912"/>
            <a:ext cx="3695661" cy="923330"/>
          </a:xfrm>
          <a:prstGeom prst="rect">
            <a:avLst/>
          </a:prstGeom>
          <a:noFill/>
        </p:spPr>
        <p:txBody>
          <a:bodyPr wrap="square" rtlCol="0">
            <a:spAutoFit/>
          </a:bodyPr>
          <a:lstStyle/>
          <a:p>
            <a:r>
              <a:rPr lang="en-US" sz="1600">
                <a:solidFill>
                  <a:schemeClr val="bg2"/>
                </a:solidFill>
              </a:rPr>
              <a:t>Checks the proper course of procedure.</a:t>
            </a:r>
          </a:p>
        </p:txBody>
      </p:sp>
      <p:sp>
        <p:nvSpPr>
          <p:cNvPr id="14" name="12">
            <a:extLst>
              <a:ext uri="{FF2B5EF4-FFF2-40B4-BE49-F238E27FC236}">
                <a16:creationId xmlns:a16="http://schemas.microsoft.com/office/drawing/2014/main" id="{AD2B390D-EBC9-61EE-A97D-3C2EF469BDD3}"/>
              </a:ext>
            </a:extLst>
          </p:cNvPr>
          <p:cNvSpPr txBox="1"/>
          <p:nvPr/>
        </p:nvSpPr>
        <p:spPr>
          <a:xfrm>
            <a:off x="6891059" y="5072802"/>
            <a:ext cx="3695661" cy="384721"/>
          </a:xfrm>
          <a:prstGeom prst="rect">
            <a:avLst/>
          </a:prstGeom>
          <a:noFill/>
        </p:spPr>
        <p:txBody>
          <a:bodyPr wrap="square" rtlCol="0">
            <a:spAutoFit/>
          </a:bodyPr>
          <a:lstStyle/>
          <a:p>
            <a:r>
              <a:rPr lang="en-US" sz="1900" b="1" dirty="0">
                <a:solidFill>
                  <a:schemeClr val="accent5">
                    <a:lumMod val="60000"/>
                    <a:lumOff val="40000"/>
                  </a:schemeClr>
                </a:solidFill>
              </a:rPr>
              <a:t>Motions</a:t>
            </a:r>
          </a:p>
        </p:txBody>
      </p:sp>
      <p:sp>
        <p:nvSpPr>
          <p:cNvPr id="13" name="13">
            <a:extLst>
              <a:ext uri="{FF2B5EF4-FFF2-40B4-BE49-F238E27FC236}">
                <a16:creationId xmlns:a16="http://schemas.microsoft.com/office/drawing/2014/main" id="{61BBBED5-DECD-136F-B5BA-5BCF078A8DD9}"/>
              </a:ext>
            </a:extLst>
          </p:cNvPr>
          <p:cNvSpPr txBox="1"/>
          <p:nvPr/>
        </p:nvSpPr>
        <p:spPr>
          <a:xfrm>
            <a:off x="6891059" y="5472912"/>
            <a:ext cx="3695661" cy="923330"/>
          </a:xfrm>
          <a:prstGeom prst="rect">
            <a:avLst/>
          </a:prstGeom>
          <a:noFill/>
        </p:spPr>
        <p:txBody>
          <a:bodyPr wrap="square" rtlCol="0">
            <a:spAutoFit/>
          </a:bodyPr>
          <a:lstStyle/>
          <a:p>
            <a:r>
              <a:rPr lang="en-US" sz="1600">
                <a:solidFill>
                  <a:schemeClr val="bg2"/>
                </a:solidFill>
              </a:rPr>
              <a:t>Formal proposals that guide meeting actions.</a:t>
            </a:r>
          </a:p>
        </p:txBody>
      </p:sp>
    </p:spTree>
    <p:extLst>
      <p:ext uri="{BB962C8B-B14F-4D97-AF65-F5344CB8AC3E}">
        <p14:creationId xmlns:p14="http://schemas.microsoft.com/office/powerpoint/2010/main" val="325299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750" fill="hold"/>
                                        <p:tgtEl>
                                          <p:spTgt spid="2"/>
                                        </p:tgtEl>
                                        <p:attrNameLst>
                                          <p:attrName>ppt_x</p:attrName>
                                        </p:attrNameLst>
                                      </p:cBhvr>
                                      <p:tavLst>
                                        <p:tav tm="0">
                                          <p:val>
                                            <p:strVal val="1+#ppt_w/2"/>
                                          </p:val>
                                        </p:tav>
                                        <p:tav tm="100000">
                                          <p:val>
                                            <p:strVal val="#ppt_x"/>
                                          </p:val>
                                        </p:tav>
                                      </p:tavLst>
                                    </p:anim>
                                    <p:anim calcmode="lin" valueType="num">
                                      <p:cBhvr additive="base">
                                        <p:cTn id="8" dur="275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27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600"/>
                                        <p:tgtEl>
                                          <p:spTgt spid="7"/>
                                        </p:tgtEl>
                                      </p:cBhvr>
                                    </p:animEffect>
                                  </p:childTnLst>
                                </p:cTn>
                              </p:par>
                              <p:par>
                                <p:cTn id="12" presetID="10" presetClass="entr" presetSubtype="0" fill="hold" grpId="0" nodeType="withEffect">
                                  <p:stCondLst>
                                    <p:cond delay="275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600"/>
                                        <p:tgtEl>
                                          <p:spTgt spid="21"/>
                                        </p:tgtEl>
                                      </p:cBhvr>
                                    </p:animEffect>
                                  </p:childTnLst>
                                </p:cTn>
                              </p:par>
                              <p:par>
                                <p:cTn id="15" presetID="10" presetClass="entr" presetSubtype="0" fill="hold" grpId="0" nodeType="withEffect">
                                  <p:stCondLst>
                                    <p:cond delay="275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600"/>
                                        <p:tgtEl>
                                          <p:spTgt spid="13"/>
                                        </p:tgtEl>
                                      </p:cBhvr>
                                    </p:animEffect>
                                  </p:childTnLst>
                                </p:cTn>
                              </p:par>
                              <p:par>
                                <p:cTn id="18" presetID="10" presetClass="entr" presetSubtype="0" fill="hold" grpId="0" nodeType="withEffect">
                                  <p:stCondLst>
                                    <p:cond delay="275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600"/>
                                        <p:tgtEl>
                                          <p:spTgt spid="14"/>
                                        </p:tgtEl>
                                      </p:cBhvr>
                                    </p:animEffect>
                                  </p:childTnLst>
                                </p:cTn>
                              </p:par>
                              <p:par>
                                <p:cTn id="21" presetID="10" presetClass="entr" presetSubtype="0" fill="hold" grpId="0" nodeType="withEffect">
                                  <p:stCondLst>
                                    <p:cond delay="275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600"/>
                                        <p:tgtEl>
                                          <p:spTgt spid="15"/>
                                        </p:tgtEl>
                                      </p:cBhvr>
                                    </p:animEffect>
                                  </p:childTnLst>
                                </p:cTn>
                              </p:par>
                              <p:par>
                                <p:cTn id="24" presetID="10" presetClass="entr" presetSubtype="0" fill="hold" grpId="0" nodeType="withEffect">
                                  <p:stCondLst>
                                    <p:cond delay="275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600"/>
                                        <p:tgtEl>
                                          <p:spTgt spid="16"/>
                                        </p:tgtEl>
                                      </p:cBhvr>
                                    </p:animEffect>
                                  </p:childTnLst>
                                </p:cTn>
                              </p:par>
                              <p:par>
                                <p:cTn id="27" presetID="10" presetClass="entr" presetSubtype="0" fill="hold" grpId="0" nodeType="withEffect">
                                  <p:stCondLst>
                                    <p:cond delay="275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600"/>
                                        <p:tgtEl>
                                          <p:spTgt spid="17"/>
                                        </p:tgtEl>
                                      </p:cBhvr>
                                    </p:animEffect>
                                  </p:childTnLst>
                                </p:cTn>
                              </p:par>
                              <p:par>
                                <p:cTn id="30" presetID="10" presetClass="entr" presetSubtype="0" fill="hold" grpId="0" nodeType="withEffect">
                                  <p:stCondLst>
                                    <p:cond delay="27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600"/>
                                        <p:tgtEl>
                                          <p:spTgt spid="18"/>
                                        </p:tgtEl>
                                      </p:cBhvr>
                                    </p:animEffect>
                                  </p:childTnLst>
                                </p:cTn>
                              </p:par>
                              <p:par>
                                <p:cTn id="33" presetID="10" presetClass="entr" presetSubtype="0" fill="hold" grpId="0" nodeType="withEffect">
                                  <p:stCondLst>
                                    <p:cond delay="275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600"/>
                                        <p:tgtEl>
                                          <p:spTgt spid="33"/>
                                        </p:tgtEl>
                                      </p:cBhvr>
                                    </p:animEffect>
                                  </p:childTnLst>
                                </p:cTn>
                              </p:par>
                              <p:par>
                                <p:cTn id="36" presetID="10" presetClass="entr" presetSubtype="0" fill="hold" grpId="0" nodeType="withEffect">
                                  <p:stCondLst>
                                    <p:cond delay="275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600"/>
                                        <p:tgtEl>
                                          <p:spTgt spid="34"/>
                                        </p:tgtEl>
                                      </p:cBhvr>
                                    </p:animEffect>
                                  </p:childTnLst>
                                </p:cTn>
                              </p:par>
                              <p:par>
                                <p:cTn id="39" presetID="10" presetClass="entr" presetSubtype="0" fill="hold" grpId="0" nodeType="withEffect">
                                  <p:stCondLst>
                                    <p:cond delay="275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1600"/>
                                        <p:tgtEl>
                                          <p:spTgt spid="35"/>
                                        </p:tgtEl>
                                      </p:cBhvr>
                                    </p:animEffect>
                                  </p:childTnLst>
                                </p:cTn>
                              </p:par>
                              <p:par>
                                <p:cTn id="42" presetID="10" presetClass="entr" presetSubtype="0" fill="hold" grpId="0" nodeType="withEffect">
                                  <p:stCondLst>
                                    <p:cond delay="275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6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5" grpId="0"/>
      <p:bldP spid="21" grpId="0"/>
      <p:bldP spid="7" grpId="0"/>
      <p:bldP spid="36" grpId="0"/>
      <p:bldP spid="35" grpId="0"/>
      <p:bldP spid="34" grpId="0"/>
      <p:bldP spid="33" grpId="0"/>
      <p:bldP spid="18" grpId="0"/>
      <p:bldP spid="17" grpId="0"/>
      <p:bldP spid="14"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86CF5-3B69-F1EB-7F35-1D892C140E6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F8A06E3-CDEF-2777-4C4D-DA41189DC509}"/>
              </a:ext>
            </a:extLst>
          </p:cNvPr>
          <p:cNvSpPr/>
          <p:nvPr/>
        </p:nvSpPr>
        <p:spPr>
          <a:xfrm>
            <a:off x="0" y="0"/>
            <a:ext cx="1221105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A81DA3B4-8E7D-7AEA-AA55-145E11FB3456}"/>
              </a:ext>
            </a:extLst>
          </p:cNvPr>
          <p:cNvSpPr/>
          <p:nvPr/>
        </p:nvSpPr>
        <p:spPr>
          <a:xfrm>
            <a:off x="222068" y="235711"/>
            <a:ext cx="11730446" cy="6400220"/>
          </a:xfrm>
          <a:prstGeom prst="roundRect">
            <a:avLst>
              <a:gd name="adj" fmla="val 3638"/>
            </a:avLst>
          </a:prstGeom>
          <a:solidFill>
            <a:schemeClr val="bg2">
              <a:alpha val="88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83" name="Group 182">
            <a:extLst>
              <a:ext uri="{FF2B5EF4-FFF2-40B4-BE49-F238E27FC236}">
                <a16:creationId xmlns:a16="http://schemas.microsoft.com/office/drawing/2014/main" id="{B1A24C59-A80F-2F39-9781-6159A7AEB370}"/>
              </a:ext>
            </a:extLst>
          </p:cNvPr>
          <p:cNvGrpSpPr/>
          <p:nvPr/>
        </p:nvGrpSpPr>
        <p:grpSpPr>
          <a:xfrm>
            <a:off x="-40016" y="5667954"/>
            <a:ext cx="3414561" cy="1253352"/>
            <a:chOff x="-40016" y="5667954"/>
            <a:chExt cx="3414561" cy="1253352"/>
          </a:xfrm>
        </p:grpSpPr>
        <p:sp>
          <p:nvSpPr>
            <p:cNvPr id="55" name="Rectangle 3">
              <a:extLst>
                <a:ext uri="{FF2B5EF4-FFF2-40B4-BE49-F238E27FC236}">
                  <a16:creationId xmlns:a16="http://schemas.microsoft.com/office/drawing/2014/main" id="{634DE9F7-E3F7-6125-69AE-D6B16CC61F70}"/>
                </a:ext>
              </a:extLst>
            </p:cNvPr>
            <p:cNvSpPr/>
            <p:nvPr/>
          </p:nvSpPr>
          <p:spPr>
            <a:xfrm rot="16200000">
              <a:off x="1040589" y="4587349"/>
              <a:ext cx="1253352" cy="3414561"/>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898079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2766" h="7019171">
                  <a:moveTo>
                    <a:pt x="14514" y="0"/>
                  </a:moveTo>
                  <a:lnTo>
                    <a:pt x="7945094" y="976"/>
                  </a:lnTo>
                  <a:cubicBezTo>
                    <a:pt x="8933936" y="270536"/>
                    <a:pt x="5486753" y="959382"/>
                    <a:pt x="5178308" y="1777018"/>
                  </a:cubicBezTo>
                  <a:cubicBezTo>
                    <a:pt x="4869863" y="2594654"/>
                    <a:pt x="7099918" y="3676345"/>
                    <a:pt x="6094425" y="4906791"/>
                  </a:cubicBezTo>
                  <a:cubicBezTo>
                    <a:pt x="5088932" y="6137237"/>
                    <a:pt x="2532670" y="5314784"/>
                    <a:pt x="1516932" y="5666847"/>
                  </a:cubicBezTo>
                  <a:cubicBezTo>
                    <a:pt x="501194" y="6018910"/>
                    <a:pt x="587280" y="6318693"/>
                    <a:pt x="0" y="7019171"/>
                  </a:cubicBezTo>
                  <a:lnTo>
                    <a:pt x="14514" y="0"/>
                  </a:lnTo>
                  <a:close/>
                </a:path>
              </a:pathLst>
            </a:custGeom>
            <a:solidFill>
              <a:schemeClr val="tx2"/>
            </a:solidFill>
            <a:ln>
              <a:noFill/>
            </a:ln>
            <a:effectLst>
              <a:outerShdw blurRad="2286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3">
              <a:extLst>
                <a:ext uri="{FF2B5EF4-FFF2-40B4-BE49-F238E27FC236}">
                  <a16:creationId xmlns:a16="http://schemas.microsoft.com/office/drawing/2014/main" id="{6B5F2C87-4DDC-2A91-2049-66C67A2EA113}"/>
                </a:ext>
              </a:extLst>
            </p:cNvPr>
            <p:cNvSpPr/>
            <p:nvPr/>
          </p:nvSpPr>
          <p:spPr>
            <a:xfrm rot="16200000">
              <a:off x="955225" y="4731623"/>
              <a:ext cx="1194442" cy="3184923"/>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9065" h="7019171">
                  <a:moveTo>
                    <a:pt x="14514" y="0"/>
                  </a:moveTo>
                  <a:lnTo>
                    <a:pt x="7775695" y="14514"/>
                  </a:lnTo>
                  <a:cubicBezTo>
                    <a:pt x="8764537" y="284074"/>
                    <a:pt x="5444403" y="979690"/>
                    <a:pt x="5178308" y="1777018"/>
                  </a:cubicBezTo>
                  <a:cubicBezTo>
                    <a:pt x="4912213" y="2574347"/>
                    <a:pt x="6566173" y="3671208"/>
                    <a:pt x="6179125" y="4798485"/>
                  </a:cubicBezTo>
                  <a:cubicBezTo>
                    <a:pt x="5792077" y="5925762"/>
                    <a:pt x="2927933" y="5296733"/>
                    <a:pt x="1898079" y="5666847"/>
                  </a:cubicBezTo>
                  <a:cubicBezTo>
                    <a:pt x="868225" y="6036961"/>
                    <a:pt x="587280" y="6318693"/>
                    <a:pt x="0" y="7019171"/>
                  </a:cubicBezTo>
                  <a:lnTo>
                    <a:pt x="1451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4" name="Group 183">
            <a:extLst>
              <a:ext uri="{FF2B5EF4-FFF2-40B4-BE49-F238E27FC236}">
                <a16:creationId xmlns:a16="http://schemas.microsoft.com/office/drawing/2014/main" id="{19D22BBD-F2DA-8657-0650-24EB7592CB61}"/>
              </a:ext>
            </a:extLst>
          </p:cNvPr>
          <p:cNvGrpSpPr/>
          <p:nvPr/>
        </p:nvGrpSpPr>
        <p:grpSpPr>
          <a:xfrm>
            <a:off x="8523829" y="-27292"/>
            <a:ext cx="3687221" cy="1253352"/>
            <a:chOff x="8523829" y="-27292"/>
            <a:chExt cx="3687221" cy="1253352"/>
          </a:xfrm>
        </p:grpSpPr>
        <p:sp>
          <p:nvSpPr>
            <p:cNvPr id="58" name="Rectangle 3">
              <a:extLst>
                <a:ext uri="{FF2B5EF4-FFF2-40B4-BE49-F238E27FC236}">
                  <a16:creationId xmlns:a16="http://schemas.microsoft.com/office/drawing/2014/main" id="{F9750EFD-36EB-4379-5157-9F0CDBA73D5A}"/>
                </a:ext>
              </a:extLst>
            </p:cNvPr>
            <p:cNvSpPr/>
            <p:nvPr/>
          </p:nvSpPr>
          <p:spPr>
            <a:xfrm rot="5400000">
              <a:off x="9740764" y="-1244227"/>
              <a:ext cx="1253352" cy="3687221"/>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898079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191"/>
                <a:gd name="connsiteY0" fmla="*/ 0 h 7019171"/>
                <a:gd name="connsiteX1" fmla="*/ 7945094 w 8122191"/>
                <a:gd name="connsiteY1" fmla="*/ 976 h 7019171"/>
                <a:gd name="connsiteX2" fmla="*/ 5178308 w 8122191"/>
                <a:gd name="connsiteY2" fmla="*/ 1777018 h 7019171"/>
                <a:gd name="connsiteX3" fmla="*/ 6179125 w 8122191"/>
                <a:gd name="connsiteY3" fmla="*/ 4798485 h 7019171"/>
                <a:gd name="connsiteX4" fmla="*/ 1516932 w 8122191"/>
                <a:gd name="connsiteY4" fmla="*/ 5666847 h 7019171"/>
                <a:gd name="connsiteX5" fmla="*/ 0 w 8122191"/>
                <a:gd name="connsiteY5" fmla="*/ 7019171 h 7019171"/>
                <a:gd name="connsiteX6" fmla="*/ 14514 w 8122191"/>
                <a:gd name="connsiteY6" fmla="*/ 0 h 7019171"/>
                <a:gd name="connsiteX0" fmla="*/ 14514 w 8122766"/>
                <a:gd name="connsiteY0" fmla="*/ 0 h 7019171"/>
                <a:gd name="connsiteX1" fmla="*/ 7945094 w 8122766"/>
                <a:gd name="connsiteY1" fmla="*/ 976 h 7019171"/>
                <a:gd name="connsiteX2" fmla="*/ 5178308 w 8122766"/>
                <a:gd name="connsiteY2" fmla="*/ 1777018 h 7019171"/>
                <a:gd name="connsiteX3" fmla="*/ 6094425 w 8122766"/>
                <a:gd name="connsiteY3" fmla="*/ 4906791 h 7019171"/>
                <a:gd name="connsiteX4" fmla="*/ 1516932 w 8122766"/>
                <a:gd name="connsiteY4" fmla="*/ 5666847 h 7019171"/>
                <a:gd name="connsiteX5" fmla="*/ 0 w 8122766"/>
                <a:gd name="connsiteY5" fmla="*/ 7019171 h 7019171"/>
                <a:gd name="connsiteX6" fmla="*/ 14514 w 8122766"/>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2766" h="7019171">
                  <a:moveTo>
                    <a:pt x="14514" y="0"/>
                  </a:moveTo>
                  <a:lnTo>
                    <a:pt x="7945094" y="976"/>
                  </a:lnTo>
                  <a:cubicBezTo>
                    <a:pt x="8933936" y="270536"/>
                    <a:pt x="5486753" y="959382"/>
                    <a:pt x="5178308" y="1777018"/>
                  </a:cubicBezTo>
                  <a:cubicBezTo>
                    <a:pt x="4869863" y="2594654"/>
                    <a:pt x="7099918" y="3676345"/>
                    <a:pt x="6094425" y="4906791"/>
                  </a:cubicBezTo>
                  <a:cubicBezTo>
                    <a:pt x="5088932" y="6137237"/>
                    <a:pt x="2532670" y="5314784"/>
                    <a:pt x="1516932" y="5666847"/>
                  </a:cubicBezTo>
                  <a:cubicBezTo>
                    <a:pt x="501194" y="6018910"/>
                    <a:pt x="587280" y="6318693"/>
                    <a:pt x="0" y="7019171"/>
                  </a:cubicBezTo>
                  <a:lnTo>
                    <a:pt x="14514" y="0"/>
                  </a:lnTo>
                  <a:close/>
                </a:path>
              </a:pathLst>
            </a:custGeom>
            <a:solidFill>
              <a:schemeClr val="tx2"/>
            </a:solidFill>
            <a:ln>
              <a:noFill/>
            </a:ln>
            <a:effectLst>
              <a:outerShdw blurRad="2032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3">
              <a:extLst>
                <a:ext uri="{FF2B5EF4-FFF2-40B4-BE49-F238E27FC236}">
                  <a16:creationId xmlns:a16="http://schemas.microsoft.com/office/drawing/2014/main" id="{E9E3B7E8-9717-65A5-A43B-7CC7927BDDB5}"/>
                </a:ext>
              </a:extLst>
            </p:cNvPr>
            <p:cNvSpPr/>
            <p:nvPr/>
          </p:nvSpPr>
          <p:spPr>
            <a:xfrm rot="5400000">
              <a:off x="9894206" y="-1149694"/>
              <a:ext cx="1194442" cy="3439246"/>
            </a:xfrm>
            <a:custGeom>
              <a:avLst/>
              <a:gdLst>
                <a:gd name="connsiteX0" fmla="*/ 0 w 5932382"/>
                <a:gd name="connsiteY0" fmla="*/ 0 h 3898599"/>
                <a:gd name="connsiteX1" fmla="*/ 5932382 w 5932382"/>
                <a:gd name="connsiteY1" fmla="*/ 0 h 3898599"/>
                <a:gd name="connsiteX2" fmla="*/ 5932382 w 5932382"/>
                <a:gd name="connsiteY2" fmla="*/ 3898599 h 3898599"/>
                <a:gd name="connsiteX3" fmla="*/ 0 w 5932382"/>
                <a:gd name="connsiteY3" fmla="*/ 3898599 h 3898599"/>
                <a:gd name="connsiteX4" fmla="*/ 0 w 5932382"/>
                <a:gd name="connsiteY4"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0 w 5933051"/>
                <a:gd name="connsiteY4" fmla="*/ 3898599 h 3898599"/>
                <a:gd name="connsiteX5" fmla="*/ 0 w 5933051"/>
                <a:gd name="connsiteY5" fmla="*/ 0 h 3898599"/>
                <a:gd name="connsiteX0" fmla="*/ 0 w 5933051"/>
                <a:gd name="connsiteY0" fmla="*/ 0 h 3898599"/>
                <a:gd name="connsiteX1" fmla="*/ 5932382 w 5933051"/>
                <a:gd name="connsiteY1" fmla="*/ 0 h 3898599"/>
                <a:gd name="connsiteX2" fmla="*/ 5933051 w 5933051"/>
                <a:gd name="connsiteY2" fmla="*/ 1617361 h 3898599"/>
                <a:gd name="connsiteX3" fmla="*/ 5932382 w 5933051"/>
                <a:gd name="connsiteY3" fmla="*/ 3898599 h 3898599"/>
                <a:gd name="connsiteX4" fmla="*/ 2841508 w 5933051"/>
                <a:gd name="connsiteY4" fmla="*/ 3896104 h 3898599"/>
                <a:gd name="connsiteX5" fmla="*/ 0 w 5933051"/>
                <a:gd name="connsiteY5" fmla="*/ 3898599 h 3898599"/>
                <a:gd name="connsiteX6" fmla="*/ 0 w 5933051"/>
                <a:gd name="connsiteY6" fmla="*/ 0 h 389859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5933051"/>
                <a:gd name="connsiteY0" fmla="*/ 0 h 5811989"/>
                <a:gd name="connsiteX1" fmla="*/ 5932382 w 5933051"/>
                <a:gd name="connsiteY1" fmla="*/ 0 h 5811989"/>
                <a:gd name="connsiteX2" fmla="*/ 5933051 w 5933051"/>
                <a:gd name="connsiteY2" fmla="*/ 1617361 h 5811989"/>
                <a:gd name="connsiteX3" fmla="*/ 5932382 w 5933051"/>
                <a:gd name="connsiteY3" fmla="*/ 3898599 h 5811989"/>
                <a:gd name="connsiteX4" fmla="*/ 2217394 w 5933051"/>
                <a:gd name="connsiteY4" fmla="*/ 5811989 h 5811989"/>
                <a:gd name="connsiteX5" fmla="*/ 0 w 5933051"/>
                <a:gd name="connsiteY5" fmla="*/ 3898599 h 5811989"/>
                <a:gd name="connsiteX6" fmla="*/ 0 w 5933051"/>
                <a:gd name="connsiteY6" fmla="*/ 0 h 5811989"/>
                <a:gd name="connsiteX0" fmla="*/ 0 w 6207789"/>
                <a:gd name="connsiteY0" fmla="*/ 0 h 5811989"/>
                <a:gd name="connsiteX1" fmla="*/ 5932382 w 6207789"/>
                <a:gd name="connsiteY1" fmla="*/ 0 h 5811989"/>
                <a:gd name="connsiteX2" fmla="*/ 5933051 w 6207789"/>
                <a:gd name="connsiteY2" fmla="*/ 1617361 h 5811989"/>
                <a:gd name="connsiteX3" fmla="*/ 5932382 w 6207789"/>
                <a:gd name="connsiteY3" fmla="*/ 3898599 h 5811989"/>
                <a:gd name="connsiteX4" fmla="*/ 2217394 w 6207789"/>
                <a:gd name="connsiteY4" fmla="*/ 5811989 h 5811989"/>
                <a:gd name="connsiteX5" fmla="*/ 0 w 6207789"/>
                <a:gd name="connsiteY5" fmla="*/ 3898599 h 5811989"/>
                <a:gd name="connsiteX6" fmla="*/ 0 w 6207789"/>
                <a:gd name="connsiteY6" fmla="*/ 0 h 5811989"/>
                <a:gd name="connsiteX0" fmla="*/ 0 w 6372040"/>
                <a:gd name="connsiteY0" fmla="*/ 0 h 5811989"/>
                <a:gd name="connsiteX1" fmla="*/ 5932382 w 6372040"/>
                <a:gd name="connsiteY1" fmla="*/ 0 h 5811989"/>
                <a:gd name="connsiteX2" fmla="*/ 5933051 w 6372040"/>
                <a:gd name="connsiteY2" fmla="*/ 1617361 h 5811989"/>
                <a:gd name="connsiteX3" fmla="*/ 5932382 w 6372040"/>
                <a:gd name="connsiteY3" fmla="*/ 3898599 h 5811989"/>
                <a:gd name="connsiteX4" fmla="*/ 2217394 w 6372040"/>
                <a:gd name="connsiteY4" fmla="*/ 5811989 h 5811989"/>
                <a:gd name="connsiteX5" fmla="*/ 0 w 6372040"/>
                <a:gd name="connsiteY5" fmla="*/ 3898599 h 5811989"/>
                <a:gd name="connsiteX6" fmla="*/ 0 w 6372040"/>
                <a:gd name="connsiteY6" fmla="*/ 0 h 5811989"/>
                <a:gd name="connsiteX0" fmla="*/ 0 w 6372040"/>
                <a:gd name="connsiteY0" fmla="*/ 0 h 6305475"/>
                <a:gd name="connsiteX1" fmla="*/ 5932382 w 6372040"/>
                <a:gd name="connsiteY1" fmla="*/ 0 h 6305475"/>
                <a:gd name="connsiteX2" fmla="*/ 5933051 w 6372040"/>
                <a:gd name="connsiteY2" fmla="*/ 1617361 h 6305475"/>
                <a:gd name="connsiteX3" fmla="*/ 5932382 w 6372040"/>
                <a:gd name="connsiteY3" fmla="*/ 3898599 h 6305475"/>
                <a:gd name="connsiteX4" fmla="*/ 1970651 w 6372040"/>
                <a:gd name="connsiteY4" fmla="*/ 6305475 h 6305475"/>
                <a:gd name="connsiteX5" fmla="*/ 0 w 6372040"/>
                <a:gd name="connsiteY5" fmla="*/ 3898599 h 6305475"/>
                <a:gd name="connsiteX6" fmla="*/ 0 w 6372040"/>
                <a:gd name="connsiteY6" fmla="*/ 0 h 6305475"/>
                <a:gd name="connsiteX0" fmla="*/ 0 w 6414463"/>
                <a:gd name="connsiteY0" fmla="*/ 0 h 6322390"/>
                <a:gd name="connsiteX1" fmla="*/ 5932382 w 6414463"/>
                <a:gd name="connsiteY1" fmla="*/ 0 h 6322390"/>
                <a:gd name="connsiteX2" fmla="*/ 5933051 w 6414463"/>
                <a:gd name="connsiteY2" fmla="*/ 1617361 h 6322390"/>
                <a:gd name="connsiteX3" fmla="*/ 6164611 w 6414463"/>
                <a:gd name="connsiteY3" fmla="*/ 4798485 h 6322390"/>
                <a:gd name="connsiteX4" fmla="*/ 1970651 w 6414463"/>
                <a:gd name="connsiteY4" fmla="*/ 6305475 h 6322390"/>
                <a:gd name="connsiteX5" fmla="*/ 0 w 6414463"/>
                <a:gd name="connsiteY5" fmla="*/ 3898599 h 6322390"/>
                <a:gd name="connsiteX6" fmla="*/ 0 w 6414463"/>
                <a:gd name="connsiteY6" fmla="*/ 0 h 6322390"/>
                <a:gd name="connsiteX0" fmla="*/ 0 w 6363559"/>
                <a:gd name="connsiteY0" fmla="*/ 0 h 6334292"/>
                <a:gd name="connsiteX1" fmla="*/ 5932382 w 6363559"/>
                <a:gd name="connsiteY1" fmla="*/ 0 h 6334292"/>
                <a:gd name="connsiteX2" fmla="*/ 5933051 w 6363559"/>
                <a:gd name="connsiteY2" fmla="*/ 1617361 h 6334292"/>
                <a:gd name="connsiteX3" fmla="*/ 6164611 w 6363559"/>
                <a:gd name="connsiteY3" fmla="*/ 4798485 h 6334292"/>
                <a:gd name="connsiteX4" fmla="*/ 1970651 w 6363559"/>
                <a:gd name="connsiteY4" fmla="*/ 6305475 h 6334292"/>
                <a:gd name="connsiteX5" fmla="*/ 0 w 6363559"/>
                <a:gd name="connsiteY5" fmla="*/ 3898599 h 6334292"/>
                <a:gd name="connsiteX6" fmla="*/ 0 w 6363559"/>
                <a:gd name="connsiteY6" fmla="*/ 0 h 6334292"/>
                <a:gd name="connsiteX0" fmla="*/ 0 w 6376734"/>
                <a:gd name="connsiteY0" fmla="*/ 0 h 6331481"/>
                <a:gd name="connsiteX1" fmla="*/ 5932382 w 6376734"/>
                <a:gd name="connsiteY1" fmla="*/ 0 h 6331481"/>
                <a:gd name="connsiteX2" fmla="*/ 5933051 w 6376734"/>
                <a:gd name="connsiteY2" fmla="*/ 1617361 h 6331481"/>
                <a:gd name="connsiteX3" fmla="*/ 6164611 w 6376734"/>
                <a:gd name="connsiteY3" fmla="*/ 4798485 h 6331481"/>
                <a:gd name="connsiteX4" fmla="*/ 1970651 w 6376734"/>
                <a:gd name="connsiteY4" fmla="*/ 6305475 h 6331481"/>
                <a:gd name="connsiteX5" fmla="*/ 0 w 6376734"/>
                <a:gd name="connsiteY5" fmla="*/ 3898599 h 6331481"/>
                <a:gd name="connsiteX6" fmla="*/ 0 w 6376734"/>
                <a:gd name="connsiteY6" fmla="*/ 0 h 6331481"/>
                <a:gd name="connsiteX0" fmla="*/ 0 w 6445017"/>
                <a:gd name="connsiteY0" fmla="*/ 101600 h 6433081"/>
                <a:gd name="connsiteX1" fmla="*/ 3871353 w 6445017"/>
                <a:gd name="connsiteY1" fmla="*/ 0 h 6433081"/>
                <a:gd name="connsiteX2" fmla="*/ 5933051 w 6445017"/>
                <a:gd name="connsiteY2" fmla="*/ 1718961 h 6433081"/>
                <a:gd name="connsiteX3" fmla="*/ 6164611 w 6445017"/>
                <a:gd name="connsiteY3" fmla="*/ 4900085 h 6433081"/>
                <a:gd name="connsiteX4" fmla="*/ 1970651 w 6445017"/>
                <a:gd name="connsiteY4" fmla="*/ 6407075 h 6433081"/>
                <a:gd name="connsiteX5" fmla="*/ 0 w 6445017"/>
                <a:gd name="connsiteY5" fmla="*/ 4000199 h 6433081"/>
                <a:gd name="connsiteX6" fmla="*/ 0 w 6445017"/>
                <a:gd name="connsiteY6" fmla="*/ 101600 h 6433081"/>
                <a:gd name="connsiteX0" fmla="*/ 0 w 6198479"/>
                <a:gd name="connsiteY0" fmla="*/ 101600 h 6423207"/>
                <a:gd name="connsiteX1" fmla="*/ 3871353 w 6198479"/>
                <a:gd name="connsiteY1" fmla="*/ 0 h 6423207"/>
                <a:gd name="connsiteX2" fmla="*/ 3944594 w 6198479"/>
                <a:gd name="connsiteY2" fmla="*/ 2023761 h 6423207"/>
                <a:gd name="connsiteX3" fmla="*/ 6164611 w 6198479"/>
                <a:gd name="connsiteY3" fmla="*/ 4900085 h 6423207"/>
                <a:gd name="connsiteX4" fmla="*/ 1970651 w 6198479"/>
                <a:gd name="connsiteY4" fmla="*/ 6407075 h 6423207"/>
                <a:gd name="connsiteX5" fmla="*/ 0 w 6198479"/>
                <a:gd name="connsiteY5" fmla="*/ 4000199 h 6423207"/>
                <a:gd name="connsiteX6" fmla="*/ 0 w 6198479"/>
                <a:gd name="connsiteY6" fmla="*/ 101600 h 6423207"/>
                <a:gd name="connsiteX0" fmla="*/ 58057 w 6256536"/>
                <a:gd name="connsiteY0" fmla="*/ 101600 h 6662065"/>
                <a:gd name="connsiteX1" fmla="*/ 3929410 w 6256536"/>
                <a:gd name="connsiteY1" fmla="*/ 0 h 6662065"/>
                <a:gd name="connsiteX2" fmla="*/ 4002651 w 6256536"/>
                <a:gd name="connsiteY2" fmla="*/ 2023761 h 6662065"/>
                <a:gd name="connsiteX3" fmla="*/ 6222668 w 6256536"/>
                <a:gd name="connsiteY3" fmla="*/ 4900085 h 6662065"/>
                <a:gd name="connsiteX4" fmla="*/ 2028708 w 6256536"/>
                <a:gd name="connsiteY4" fmla="*/ 6407075 h 6662065"/>
                <a:gd name="connsiteX5" fmla="*/ 0 w 6256536"/>
                <a:gd name="connsiteY5" fmla="*/ 6046713 h 6662065"/>
                <a:gd name="connsiteX6" fmla="*/ 58057 w 6256536"/>
                <a:gd name="connsiteY6" fmla="*/ 101600 h 6662065"/>
                <a:gd name="connsiteX0" fmla="*/ 58057 w 6257866"/>
                <a:gd name="connsiteY0" fmla="*/ 101600 h 6336709"/>
                <a:gd name="connsiteX1" fmla="*/ 3929410 w 6257866"/>
                <a:gd name="connsiteY1" fmla="*/ 0 h 6336709"/>
                <a:gd name="connsiteX2" fmla="*/ 4002651 w 6257866"/>
                <a:gd name="connsiteY2" fmla="*/ 2023761 h 6336709"/>
                <a:gd name="connsiteX3" fmla="*/ 6222668 w 6257866"/>
                <a:gd name="connsiteY3" fmla="*/ 4900085 h 6336709"/>
                <a:gd name="connsiteX4" fmla="*/ 1985165 w 6257866"/>
                <a:gd name="connsiteY4" fmla="*/ 5071761 h 6336709"/>
                <a:gd name="connsiteX5" fmla="*/ 0 w 6257866"/>
                <a:gd name="connsiteY5" fmla="*/ 6046713 h 6336709"/>
                <a:gd name="connsiteX6" fmla="*/ 58057 w 6257866"/>
                <a:gd name="connsiteY6" fmla="*/ 101600 h 6336709"/>
                <a:gd name="connsiteX0" fmla="*/ 58057 w 6257866"/>
                <a:gd name="connsiteY0" fmla="*/ 101600 h 6295626"/>
                <a:gd name="connsiteX1" fmla="*/ 3929410 w 6257866"/>
                <a:gd name="connsiteY1" fmla="*/ 0 h 6295626"/>
                <a:gd name="connsiteX2" fmla="*/ 4002651 w 6257866"/>
                <a:gd name="connsiteY2" fmla="*/ 2023761 h 6295626"/>
                <a:gd name="connsiteX3" fmla="*/ 6222668 w 6257866"/>
                <a:gd name="connsiteY3" fmla="*/ 4900085 h 6295626"/>
                <a:gd name="connsiteX4" fmla="*/ 1985165 w 6257866"/>
                <a:gd name="connsiteY4" fmla="*/ 5071761 h 6295626"/>
                <a:gd name="connsiteX5" fmla="*/ 0 w 6257866"/>
                <a:gd name="connsiteY5" fmla="*/ 6046713 h 6295626"/>
                <a:gd name="connsiteX6" fmla="*/ 58057 w 6257866"/>
                <a:gd name="connsiteY6" fmla="*/ 101600 h 6295626"/>
                <a:gd name="connsiteX0" fmla="*/ 58057 w 6352034"/>
                <a:gd name="connsiteY0" fmla="*/ 101600 h 6295626"/>
                <a:gd name="connsiteX1" fmla="*/ 3929410 w 6352034"/>
                <a:gd name="connsiteY1" fmla="*/ 0 h 6295626"/>
                <a:gd name="connsiteX2" fmla="*/ 4002651 w 6352034"/>
                <a:gd name="connsiteY2" fmla="*/ 2023761 h 6295626"/>
                <a:gd name="connsiteX3" fmla="*/ 6222668 w 6352034"/>
                <a:gd name="connsiteY3" fmla="*/ 4900085 h 6295626"/>
                <a:gd name="connsiteX4" fmla="*/ 1985165 w 6352034"/>
                <a:gd name="connsiteY4" fmla="*/ 5071761 h 6295626"/>
                <a:gd name="connsiteX5" fmla="*/ 0 w 6352034"/>
                <a:gd name="connsiteY5" fmla="*/ 6046713 h 6295626"/>
                <a:gd name="connsiteX6" fmla="*/ 58057 w 6352034"/>
                <a:gd name="connsiteY6" fmla="*/ 101600 h 6295626"/>
                <a:gd name="connsiteX0" fmla="*/ 58057 w 6347930"/>
                <a:gd name="connsiteY0" fmla="*/ 101600 h 6295626"/>
                <a:gd name="connsiteX1" fmla="*/ 3929410 w 6347930"/>
                <a:gd name="connsiteY1" fmla="*/ 0 h 6295626"/>
                <a:gd name="connsiteX2" fmla="*/ 4002651 w 6347930"/>
                <a:gd name="connsiteY2" fmla="*/ 2023761 h 6295626"/>
                <a:gd name="connsiteX3" fmla="*/ 6222668 w 6347930"/>
                <a:gd name="connsiteY3" fmla="*/ 4900085 h 6295626"/>
                <a:gd name="connsiteX4" fmla="*/ 1985165 w 6347930"/>
                <a:gd name="connsiteY4" fmla="*/ 5071761 h 6295626"/>
                <a:gd name="connsiteX5" fmla="*/ 0 w 6347930"/>
                <a:gd name="connsiteY5" fmla="*/ 6046713 h 6295626"/>
                <a:gd name="connsiteX6" fmla="*/ 58057 w 6347930"/>
                <a:gd name="connsiteY6" fmla="*/ 101600 h 6295626"/>
                <a:gd name="connsiteX0" fmla="*/ 58057 w 6339875"/>
                <a:gd name="connsiteY0" fmla="*/ 0 h 6194026"/>
                <a:gd name="connsiteX1" fmla="*/ 5250210 w 6339875"/>
                <a:gd name="connsiteY1" fmla="*/ 43543 h 6194026"/>
                <a:gd name="connsiteX2" fmla="*/ 4002651 w 6339875"/>
                <a:gd name="connsiteY2" fmla="*/ 1922161 h 6194026"/>
                <a:gd name="connsiteX3" fmla="*/ 6222668 w 6339875"/>
                <a:gd name="connsiteY3" fmla="*/ 4798485 h 6194026"/>
                <a:gd name="connsiteX4" fmla="*/ 1985165 w 6339875"/>
                <a:gd name="connsiteY4" fmla="*/ 4970161 h 6194026"/>
                <a:gd name="connsiteX5" fmla="*/ 0 w 6339875"/>
                <a:gd name="connsiteY5" fmla="*/ 5945113 h 6194026"/>
                <a:gd name="connsiteX6" fmla="*/ 58057 w 6339875"/>
                <a:gd name="connsiteY6" fmla="*/ 0 h 6194026"/>
                <a:gd name="connsiteX0" fmla="*/ 43543 w 6325361"/>
                <a:gd name="connsiteY0" fmla="*/ 0 h 6767402"/>
                <a:gd name="connsiteX1" fmla="*/ 5235696 w 6325361"/>
                <a:gd name="connsiteY1" fmla="*/ 43543 h 6767402"/>
                <a:gd name="connsiteX2" fmla="*/ 3988137 w 6325361"/>
                <a:gd name="connsiteY2" fmla="*/ 1922161 h 6767402"/>
                <a:gd name="connsiteX3" fmla="*/ 6208154 w 6325361"/>
                <a:gd name="connsiteY3" fmla="*/ 4798485 h 6767402"/>
                <a:gd name="connsiteX4" fmla="*/ 1970651 w 6325361"/>
                <a:gd name="connsiteY4" fmla="*/ 4970161 h 6767402"/>
                <a:gd name="connsiteX5" fmla="*/ 0 w 6325361"/>
                <a:gd name="connsiteY5" fmla="*/ 6525685 h 6767402"/>
                <a:gd name="connsiteX6" fmla="*/ 43543 w 6325361"/>
                <a:gd name="connsiteY6" fmla="*/ 0 h 6767402"/>
                <a:gd name="connsiteX0" fmla="*/ 43543 w 6332669"/>
                <a:gd name="connsiteY0" fmla="*/ 0 h 6767402"/>
                <a:gd name="connsiteX1" fmla="*/ 5235696 w 6332669"/>
                <a:gd name="connsiteY1" fmla="*/ 43543 h 6767402"/>
                <a:gd name="connsiteX2" fmla="*/ 5207337 w 6332669"/>
                <a:gd name="connsiteY2" fmla="*/ 1777018 h 6767402"/>
                <a:gd name="connsiteX3" fmla="*/ 6208154 w 6332669"/>
                <a:gd name="connsiteY3" fmla="*/ 4798485 h 6767402"/>
                <a:gd name="connsiteX4" fmla="*/ 1970651 w 6332669"/>
                <a:gd name="connsiteY4" fmla="*/ 4970161 h 6767402"/>
                <a:gd name="connsiteX5" fmla="*/ 0 w 6332669"/>
                <a:gd name="connsiteY5" fmla="*/ 6525685 h 6767402"/>
                <a:gd name="connsiteX6" fmla="*/ 43543 w 6332669"/>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43543 w 7988094"/>
                <a:gd name="connsiteY0" fmla="*/ 0 h 6767402"/>
                <a:gd name="connsiteX1" fmla="*/ 7804724 w 7988094"/>
                <a:gd name="connsiteY1" fmla="*/ 14514 h 6767402"/>
                <a:gd name="connsiteX2" fmla="*/ 5207337 w 7988094"/>
                <a:gd name="connsiteY2" fmla="*/ 1777018 h 6767402"/>
                <a:gd name="connsiteX3" fmla="*/ 6208154 w 7988094"/>
                <a:gd name="connsiteY3" fmla="*/ 4798485 h 6767402"/>
                <a:gd name="connsiteX4" fmla="*/ 1970651 w 7988094"/>
                <a:gd name="connsiteY4" fmla="*/ 4970161 h 6767402"/>
                <a:gd name="connsiteX5" fmla="*/ 0 w 7988094"/>
                <a:gd name="connsiteY5" fmla="*/ 6525685 h 6767402"/>
                <a:gd name="connsiteX6" fmla="*/ 43543 w 7988094"/>
                <a:gd name="connsiteY6" fmla="*/ 0 h 6767402"/>
                <a:gd name="connsiteX0" fmla="*/ 14514 w 7959065"/>
                <a:gd name="connsiteY0" fmla="*/ 0 h 7230940"/>
                <a:gd name="connsiteX1" fmla="*/ 7775695 w 7959065"/>
                <a:gd name="connsiteY1" fmla="*/ 14514 h 7230940"/>
                <a:gd name="connsiteX2" fmla="*/ 5178308 w 7959065"/>
                <a:gd name="connsiteY2" fmla="*/ 1777018 h 7230940"/>
                <a:gd name="connsiteX3" fmla="*/ 6179125 w 7959065"/>
                <a:gd name="connsiteY3" fmla="*/ 4798485 h 7230940"/>
                <a:gd name="connsiteX4" fmla="*/ 1941622 w 7959065"/>
                <a:gd name="connsiteY4" fmla="*/ 4970161 h 7230940"/>
                <a:gd name="connsiteX5" fmla="*/ 0 w 7959065"/>
                <a:gd name="connsiteY5" fmla="*/ 7019171 h 7230940"/>
                <a:gd name="connsiteX6" fmla="*/ 14514 w 7959065"/>
                <a:gd name="connsiteY6" fmla="*/ 0 h 7230940"/>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941622 w 7959065"/>
                <a:gd name="connsiteY4" fmla="*/ 4970161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 name="connsiteX0" fmla="*/ 14514 w 7959065"/>
                <a:gd name="connsiteY0" fmla="*/ 0 h 7019171"/>
                <a:gd name="connsiteX1" fmla="*/ 7775695 w 7959065"/>
                <a:gd name="connsiteY1" fmla="*/ 14514 h 7019171"/>
                <a:gd name="connsiteX2" fmla="*/ 5178308 w 7959065"/>
                <a:gd name="connsiteY2" fmla="*/ 1777018 h 7019171"/>
                <a:gd name="connsiteX3" fmla="*/ 6179125 w 7959065"/>
                <a:gd name="connsiteY3" fmla="*/ 4798485 h 7019171"/>
                <a:gd name="connsiteX4" fmla="*/ 1898079 w 7959065"/>
                <a:gd name="connsiteY4" fmla="*/ 5666847 h 7019171"/>
                <a:gd name="connsiteX5" fmla="*/ 0 w 7959065"/>
                <a:gd name="connsiteY5" fmla="*/ 7019171 h 7019171"/>
                <a:gd name="connsiteX6" fmla="*/ 14514 w 7959065"/>
                <a:gd name="connsiteY6" fmla="*/ 0 h 701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59065" h="7019171">
                  <a:moveTo>
                    <a:pt x="14514" y="0"/>
                  </a:moveTo>
                  <a:lnTo>
                    <a:pt x="7775695" y="14514"/>
                  </a:lnTo>
                  <a:cubicBezTo>
                    <a:pt x="8764537" y="284074"/>
                    <a:pt x="5444403" y="979690"/>
                    <a:pt x="5178308" y="1777018"/>
                  </a:cubicBezTo>
                  <a:cubicBezTo>
                    <a:pt x="4912213" y="2574347"/>
                    <a:pt x="6566173" y="3671208"/>
                    <a:pt x="6179125" y="4798485"/>
                  </a:cubicBezTo>
                  <a:cubicBezTo>
                    <a:pt x="5792077" y="5925762"/>
                    <a:pt x="2927933" y="5296733"/>
                    <a:pt x="1898079" y="5666847"/>
                  </a:cubicBezTo>
                  <a:cubicBezTo>
                    <a:pt x="868225" y="6036961"/>
                    <a:pt x="587280" y="6318693"/>
                    <a:pt x="0" y="7019171"/>
                  </a:cubicBezTo>
                  <a:lnTo>
                    <a:pt x="1451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a:extLst>
              <a:ext uri="{FF2B5EF4-FFF2-40B4-BE49-F238E27FC236}">
                <a16:creationId xmlns:a16="http://schemas.microsoft.com/office/drawing/2014/main" id="{F9C8BE60-7B05-E089-47DD-86B8F58B9247}"/>
              </a:ext>
            </a:extLst>
          </p:cNvPr>
          <p:cNvSpPr txBox="1"/>
          <p:nvPr/>
        </p:nvSpPr>
        <p:spPr>
          <a:xfrm>
            <a:off x="371767" y="494099"/>
            <a:ext cx="8690160" cy="584775"/>
          </a:xfrm>
          <a:prstGeom prst="rect">
            <a:avLst/>
          </a:prstGeom>
          <a:noFill/>
        </p:spPr>
        <p:txBody>
          <a:bodyPr wrap="square" rtlCol="0" anchor="ctr" anchorCtr="0"/>
          <a:lstStyle/>
          <a:p>
            <a:r>
              <a:rPr lang="en-US" sz="2900" b="1" dirty="0">
                <a:solidFill>
                  <a:schemeClr val="accent6">
                    <a:lumMod val="50000"/>
                  </a:schemeClr>
                </a:solidFill>
                <a:latin typeface="Arial" panose="020B0604020202020204" pitchFamily="34" charset="0"/>
                <a:cs typeface="Arial" panose="020B0604020202020204" pitchFamily="34" charset="0"/>
              </a:rPr>
              <a:t>Types of Motions and Their Functions</a:t>
            </a:r>
            <a:endParaRPr lang="en-US" sz="3200" b="1" i="1" dirty="0">
              <a:solidFill>
                <a:schemeClr val="accent6">
                  <a:lumMod val="50000"/>
                </a:schemeClr>
              </a:solidFill>
              <a:latin typeface="Arial" panose="020B0604020202020204" pitchFamily="34" charset="0"/>
              <a:cs typeface="Arial" panose="020B0604020202020204" pitchFamily="34" charset="0"/>
            </a:endParaRPr>
          </a:p>
        </p:txBody>
      </p:sp>
      <p:grpSp>
        <p:nvGrpSpPr>
          <p:cNvPr id="89" name="Group 88">
            <a:extLst>
              <a:ext uri="{FF2B5EF4-FFF2-40B4-BE49-F238E27FC236}">
                <a16:creationId xmlns:a16="http://schemas.microsoft.com/office/drawing/2014/main" id="{02BFC3AB-7BA7-C6DF-93EC-8C9FB055043C}"/>
              </a:ext>
            </a:extLst>
          </p:cNvPr>
          <p:cNvGrpSpPr/>
          <p:nvPr/>
        </p:nvGrpSpPr>
        <p:grpSpPr>
          <a:xfrm>
            <a:off x="539244" y="1430153"/>
            <a:ext cx="2437762" cy="3980070"/>
            <a:chOff x="539244" y="968975"/>
            <a:chExt cx="2437762" cy="3980070"/>
          </a:xfrm>
        </p:grpSpPr>
        <p:grpSp>
          <p:nvGrpSpPr>
            <p:cNvPr id="88" name="Group 87">
              <a:extLst>
                <a:ext uri="{FF2B5EF4-FFF2-40B4-BE49-F238E27FC236}">
                  <a16:creationId xmlns:a16="http://schemas.microsoft.com/office/drawing/2014/main" id="{E67D8C75-9C9B-D64F-BCA7-95607C7A5B97}"/>
                </a:ext>
              </a:extLst>
            </p:cNvPr>
            <p:cNvGrpSpPr/>
            <p:nvPr/>
          </p:nvGrpSpPr>
          <p:grpSpPr>
            <a:xfrm>
              <a:off x="649731" y="968975"/>
              <a:ext cx="2145018" cy="2085934"/>
              <a:chOff x="649731" y="968975"/>
              <a:chExt cx="2145018" cy="2085934"/>
            </a:xfrm>
          </p:grpSpPr>
          <p:grpSp>
            <p:nvGrpSpPr>
              <p:cNvPr id="61" name="Group 60">
                <a:extLst>
                  <a:ext uri="{FF2B5EF4-FFF2-40B4-BE49-F238E27FC236}">
                    <a16:creationId xmlns:a16="http://schemas.microsoft.com/office/drawing/2014/main" id="{91A69E25-1C58-781E-B6E4-D7021D3C5FFE}"/>
                  </a:ext>
                </a:extLst>
              </p:cNvPr>
              <p:cNvGrpSpPr/>
              <p:nvPr/>
            </p:nvGrpSpPr>
            <p:grpSpPr>
              <a:xfrm>
                <a:off x="649731" y="968975"/>
                <a:ext cx="2145018" cy="2085934"/>
                <a:chOff x="1651682" y="1904246"/>
                <a:chExt cx="2765506" cy="3277294"/>
              </a:xfrm>
            </p:grpSpPr>
            <p:sp>
              <p:nvSpPr>
                <p:cNvPr id="62" name="Freeform 16">
                  <a:extLst>
                    <a:ext uri="{FF2B5EF4-FFF2-40B4-BE49-F238E27FC236}">
                      <a16:creationId xmlns:a16="http://schemas.microsoft.com/office/drawing/2014/main" id="{9CDCC5F4-1224-8230-5E9E-332C542FFB9D}"/>
                    </a:ext>
                  </a:extLst>
                </p:cNvPr>
                <p:cNvSpPr>
                  <a:spLocks/>
                </p:cNvSpPr>
                <p:nvPr/>
              </p:nvSpPr>
              <p:spPr bwMode="auto">
                <a:xfrm rot="5400000">
                  <a:off x="1536046" y="2300398"/>
                  <a:ext cx="3243642" cy="2518642"/>
                </a:xfrm>
                <a:prstGeom prst="round2SameRect">
                  <a:avLst>
                    <a:gd name="adj1" fmla="val 7986"/>
                    <a:gd name="adj2" fmla="val 0"/>
                  </a:avLst>
                </a:prstGeom>
                <a:solidFill>
                  <a:schemeClr val="tx2"/>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63" name="Freeform 16">
                  <a:extLst>
                    <a:ext uri="{FF2B5EF4-FFF2-40B4-BE49-F238E27FC236}">
                      <a16:creationId xmlns:a16="http://schemas.microsoft.com/office/drawing/2014/main" id="{042B113C-8A81-148A-82CA-2BCE82A573B8}"/>
                    </a:ext>
                  </a:extLst>
                </p:cNvPr>
                <p:cNvSpPr>
                  <a:spLocks/>
                </p:cNvSpPr>
                <p:nvPr/>
              </p:nvSpPr>
              <p:spPr bwMode="auto">
                <a:xfrm rot="5400000">
                  <a:off x="1510586" y="2277334"/>
                  <a:ext cx="3203780" cy="2518642"/>
                </a:xfrm>
                <a:prstGeom prst="round2SameRect">
                  <a:avLst>
                    <a:gd name="adj1" fmla="val 7986"/>
                    <a:gd name="adj2" fmla="val 0"/>
                  </a:avLst>
                </a:prstGeom>
                <a:solidFill>
                  <a:srgbClr val="EAEAEA"/>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64" name="Freeform 16">
                  <a:extLst>
                    <a:ext uri="{FF2B5EF4-FFF2-40B4-BE49-F238E27FC236}">
                      <a16:creationId xmlns:a16="http://schemas.microsoft.com/office/drawing/2014/main" id="{8E933401-684F-FC33-974B-1BAF8C70A33C}"/>
                    </a:ext>
                  </a:extLst>
                </p:cNvPr>
                <p:cNvSpPr>
                  <a:spLocks/>
                </p:cNvSpPr>
                <p:nvPr/>
              </p:nvSpPr>
              <p:spPr bwMode="auto">
                <a:xfrm rot="5400000">
                  <a:off x="1497405" y="2253132"/>
                  <a:ext cx="3203782" cy="2506010"/>
                </a:xfrm>
                <a:prstGeom prst="round2SameRect">
                  <a:avLst>
                    <a:gd name="adj1" fmla="val 7986"/>
                    <a:gd name="adj2" fmla="val 0"/>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grpSp>
              <p:nvGrpSpPr>
                <p:cNvPr id="65" name="Group 64">
                  <a:extLst>
                    <a:ext uri="{FF2B5EF4-FFF2-40B4-BE49-F238E27FC236}">
                      <a16:creationId xmlns:a16="http://schemas.microsoft.com/office/drawing/2014/main" id="{271EC1CF-3152-6B57-EB06-40AF2E2DE481}"/>
                    </a:ext>
                  </a:extLst>
                </p:cNvPr>
                <p:cNvGrpSpPr/>
                <p:nvPr/>
              </p:nvGrpSpPr>
              <p:grpSpPr>
                <a:xfrm>
                  <a:off x="1651682" y="2092489"/>
                  <a:ext cx="373221" cy="2838138"/>
                  <a:chOff x="600648" y="854569"/>
                  <a:chExt cx="366343" cy="2195676"/>
                </a:xfrm>
              </p:grpSpPr>
              <p:grpSp>
                <p:nvGrpSpPr>
                  <p:cNvPr id="66" name="Group 65">
                    <a:extLst>
                      <a:ext uri="{FF2B5EF4-FFF2-40B4-BE49-F238E27FC236}">
                        <a16:creationId xmlns:a16="http://schemas.microsoft.com/office/drawing/2014/main" id="{B700C42D-6676-C8CE-B3BB-30FFB5CB1B0B}"/>
                      </a:ext>
                    </a:extLst>
                  </p:cNvPr>
                  <p:cNvGrpSpPr/>
                  <p:nvPr/>
                </p:nvGrpSpPr>
                <p:grpSpPr>
                  <a:xfrm>
                    <a:off x="600648" y="854569"/>
                    <a:ext cx="366343" cy="157768"/>
                    <a:chOff x="622196" y="854569"/>
                    <a:chExt cx="366343" cy="157768"/>
                  </a:xfrm>
                </p:grpSpPr>
                <p:sp>
                  <p:nvSpPr>
                    <p:cNvPr id="85" name="Oval 84">
                      <a:extLst>
                        <a:ext uri="{FF2B5EF4-FFF2-40B4-BE49-F238E27FC236}">
                          <a16:creationId xmlns:a16="http://schemas.microsoft.com/office/drawing/2014/main" id="{41483F7B-9D08-B9AF-D615-3D6B6BA9D20F}"/>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86" name="Rectangle: Rounded Corners 85">
                      <a:extLst>
                        <a:ext uri="{FF2B5EF4-FFF2-40B4-BE49-F238E27FC236}">
                          <a16:creationId xmlns:a16="http://schemas.microsoft.com/office/drawing/2014/main" id="{DAC7E782-95A1-6595-1825-3E5798F80AA5}"/>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67" name="Group 66">
                    <a:extLst>
                      <a:ext uri="{FF2B5EF4-FFF2-40B4-BE49-F238E27FC236}">
                        <a16:creationId xmlns:a16="http://schemas.microsoft.com/office/drawing/2014/main" id="{8A609E22-C01F-C031-73CF-8C7FF1AF9F8E}"/>
                      </a:ext>
                    </a:extLst>
                  </p:cNvPr>
                  <p:cNvGrpSpPr/>
                  <p:nvPr/>
                </p:nvGrpSpPr>
                <p:grpSpPr>
                  <a:xfrm>
                    <a:off x="600648" y="1194220"/>
                    <a:ext cx="366343" cy="157768"/>
                    <a:chOff x="622196" y="854569"/>
                    <a:chExt cx="366343" cy="157768"/>
                  </a:xfrm>
                </p:grpSpPr>
                <p:sp>
                  <p:nvSpPr>
                    <p:cNvPr id="83" name="Oval 82">
                      <a:extLst>
                        <a:ext uri="{FF2B5EF4-FFF2-40B4-BE49-F238E27FC236}">
                          <a16:creationId xmlns:a16="http://schemas.microsoft.com/office/drawing/2014/main" id="{228BA230-2A92-1C9B-4788-3A96B8CDAF1D}"/>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84" name="Rectangle: Rounded Corners 83">
                      <a:extLst>
                        <a:ext uri="{FF2B5EF4-FFF2-40B4-BE49-F238E27FC236}">
                          <a16:creationId xmlns:a16="http://schemas.microsoft.com/office/drawing/2014/main" id="{7C1D3DE4-376E-CB92-75A2-44E7CF4D289A}"/>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68" name="Group 67">
                    <a:extLst>
                      <a:ext uri="{FF2B5EF4-FFF2-40B4-BE49-F238E27FC236}">
                        <a16:creationId xmlns:a16="http://schemas.microsoft.com/office/drawing/2014/main" id="{5E76D870-FF19-E452-B86A-1108A46FAE26}"/>
                      </a:ext>
                    </a:extLst>
                  </p:cNvPr>
                  <p:cNvGrpSpPr/>
                  <p:nvPr/>
                </p:nvGrpSpPr>
                <p:grpSpPr>
                  <a:xfrm>
                    <a:off x="600648" y="1533871"/>
                    <a:ext cx="366343" cy="157768"/>
                    <a:chOff x="622196" y="854569"/>
                    <a:chExt cx="366343" cy="157768"/>
                  </a:xfrm>
                </p:grpSpPr>
                <p:sp>
                  <p:nvSpPr>
                    <p:cNvPr id="81" name="Oval 80">
                      <a:extLst>
                        <a:ext uri="{FF2B5EF4-FFF2-40B4-BE49-F238E27FC236}">
                          <a16:creationId xmlns:a16="http://schemas.microsoft.com/office/drawing/2014/main" id="{1300DF82-2506-4E3B-3AE6-8E454230A0AC}"/>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82" name="Rectangle: Rounded Corners 81">
                      <a:extLst>
                        <a:ext uri="{FF2B5EF4-FFF2-40B4-BE49-F238E27FC236}">
                          <a16:creationId xmlns:a16="http://schemas.microsoft.com/office/drawing/2014/main" id="{6A03EAA2-D722-1778-F0DD-400856B9B749}"/>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69" name="Group 68">
                    <a:extLst>
                      <a:ext uri="{FF2B5EF4-FFF2-40B4-BE49-F238E27FC236}">
                        <a16:creationId xmlns:a16="http://schemas.microsoft.com/office/drawing/2014/main" id="{2BA606EC-4156-3D9A-A766-9D9E9C6C7D71}"/>
                      </a:ext>
                    </a:extLst>
                  </p:cNvPr>
                  <p:cNvGrpSpPr/>
                  <p:nvPr/>
                </p:nvGrpSpPr>
                <p:grpSpPr>
                  <a:xfrm>
                    <a:off x="600648" y="1873522"/>
                    <a:ext cx="366343" cy="157768"/>
                    <a:chOff x="622196" y="854569"/>
                    <a:chExt cx="366343" cy="157768"/>
                  </a:xfrm>
                </p:grpSpPr>
                <p:sp>
                  <p:nvSpPr>
                    <p:cNvPr id="79" name="Oval 78">
                      <a:extLst>
                        <a:ext uri="{FF2B5EF4-FFF2-40B4-BE49-F238E27FC236}">
                          <a16:creationId xmlns:a16="http://schemas.microsoft.com/office/drawing/2014/main" id="{05F0C870-1753-3631-B2CB-E08A8E382915}"/>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80" name="Rectangle: Rounded Corners 79">
                      <a:extLst>
                        <a:ext uri="{FF2B5EF4-FFF2-40B4-BE49-F238E27FC236}">
                          <a16:creationId xmlns:a16="http://schemas.microsoft.com/office/drawing/2014/main" id="{8F7F67CB-C8C6-0EE4-70EE-0F3BE797DEAD}"/>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70" name="Group 69">
                    <a:extLst>
                      <a:ext uri="{FF2B5EF4-FFF2-40B4-BE49-F238E27FC236}">
                        <a16:creationId xmlns:a16="http://schemas.microsoft.com/office/drawing/2014/main" id="{7355F9DD-EF45-B62D-5100-5BBE7595DF89}"/>
                      </a:ext>
                    </a:extLst>
                  </p:cNvPr>
                  <p:cNvGrpSpPr/>
                  <p:nvPr/>
                </p:nvGrpSpPr>
                <p:grpSpPr>
                  <a:xfrm>
                    <a:off x="600648" y="2213173"/>
                    <a:ext cx="366343" cy="157768"/>
                    <a:chOff x="622196" y="854569"/>
                    <a:chExt cx="366343" cy="157768"/>
                  </a:xfrm>
                </p:grpSpPr>
                <p:sp>
                  <p:nvSpPr>
                    <p:cNvPr id="77" name="Oval 76">
                      <a:extLst>
                        <a:ext uri="{FF2B5EF4-FFF2-40B4-BE49-F238E27FC236}">
                          <a16:creationId xmlns:a16="http://schemas.microsoft.com/office/drawing/2014/main" id="{5ACFED65-D073-6F81-A955-2C983129B9B3}"/>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78" name="Rectangle: Rounded Corners 77">
                      <a:extLst>
                        <a:ext uri="{FF2B5EF4-FFF2-40B4-BE49-F238E27FC236}">
                          <a16:creationId xmlns:a16="http://schemas.microsoft.com/office/drawing/2014/main" id="{FAA7205C-7370-39E3-C8D6-D739EDE0B965}"/>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71" name="Group 70">
                    <a:extLst>
                      <a:ext uri="{FF2B5EF4-FFF2-40B4-BE49-F238E27FC236}">
                        <a16:creationId xmlns:a16="http://schemas.microsoft.com/office/drawing/2014/main" id="{4C4D53B1-64AD-6DE4-B70F-608BE7233A67}"/>
                      </a:ext>
                    </a:extLst>
                  </p:cNvPr>
                  <p:cNvGrpSpPr/>
                  <p:nvPr/>
                </p:nvGrpSpPr>
                <p:grpSpPr>
                  <a:xfrm>
                    <a:off x="600648" y="2552824"/>
                    <a:ext cx="366343" cy="157768"/>
                    <a:chOff x="622196" y="854569"/>
                    <a:chExt cx="366343" cy="157768"/>
                  </a:xfrm>
                </p:grpSpPr>
                <p:sp>
                  <p:nvSpPr>
                    <p:cNvPr id="75" name="Oval 74">
                      <a:extLst>
                        <a:ext uri="{FF2B5EF4-FFF2-40B4-BE49-F238E27FC236}">
                          <a16:creationId xmlns:a16="http://schemas.microsoft.com/office/drawing/2014/main" id="{C85B583D-B3EC-DFEA-3C87-20589C48685F}"/>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76" name="Rectangle: Rounded Corners 75">
                      <a:extLst>
                        <a:ext uri="{FF2B5EF4-FFF2-40B4-BE49-F238E27FC236}">
                          <a16:creationId xmlns:a16="http://schemas.microsoft.com/office/drawing/2014/main" id="{71D17E33-7F65-AB4F-6C9D-A7346A4080E7}"/>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72" name="Group 71">
                    <a:extLst>
                      <a:ext uri="{FF2B5EF4-FFF2-40B4-BE49-F238E27FC236}">
                        <a16:creationId xmlns:a16="http://schemas.microsoft.com/office/drawing/2014/main" id="{19D20F51-E2DE-DD0E-A518-686BC32E5238}"/>
                      </a:ext>
                    </a:extLst>
                  </p:cNvPr>
                  <p:cNvGrpSpPr/>
                  <p:nvPr/>
                </p:nvGrpSpPr>
                <p:grpSpPr>
                  <a:xfrm>
                    <a:off x="600648" y="2892477"/>
                    <a:ext cx="366343" cy="157768"/>
                    <a:chOff x="622196" y="854569"/>
                    <a:chExt cx="366343" cy="157768"/>
                  </a:xfrm>
                </p:grpSpPr>
                <p:sp>
                  <p:nvSpPr>
                    <p:cNvPr id="73" name="Oval 72">
                      <a:extLst>
                        <a:ext uri="{FF2B5EF4-FFF2-40B4-BE49-F238E27FC236}">
                          <a16:creationId xmlns:a16="http://schemas.microsoft.com/office/drawing/2014/main" id="{872C5125-22BC-F05D-29DE-E22FEC877493}"/>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74" name="Rectangle: Rounded Corners 73">
                      <a:extLst>
                        <a:ext uri="{FF2B5EF4-FFF2-40B4-BE49-F238E27FC236}">
                          <a16:creationId xmlns:a16="http://schemas.microsoft.com/office/drawing/2014/main" id="{22A50100-3463-8E79-CC14-6178B009B326}"/>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grpSp>
          <p:sp>
            <p:nvSpPr>
              <p:cNvPr id="87" name="Textbox">
                <a:extLst>
                  <a:ext uri="{FF2B5EF4-FFF2-40B4-BE49-F238E27FC236}">
                    <a16:creationId xmlns:a16="http://schemas.microsoft.com/office/drawing/2014/main" id="{2E2973B2-FAF0-C39D-C754-9E67A8D346E2}"/>
                  </a:ext>
                </a:extLst>
              </p:cNvPr>
              <p:cNvSpPr txBox="1"/>
              <p:nvPr/>
            </p:nvSpPr>
            <p:spPr>
              <a:xfrm>
                <a:off x="911263" y="1227546"/>
                <a:ext cx="1783300" cy="1569660"/>
              </a:xfrm>
              <a:prstGeom prst="rect">
                <a:avLst/>
              </a:prstGeom>
              <a:noFill/>
            </p:spPr>
            <p:txBody>
              <a:bodyPr wrap="square" rtlCol="0" anchor="ctr" anchorCtr="0"/>
              <a:lstStyle/>
              <a:p>
                <a:pPr algn="ctr"/>
                <a:r>
                  <a:rPr lang="en-US" sz="2000" b="1" dirty="0">
                    <a:solidFill>
                      <a:srgbClr val="FF0000"/>
                    </a:solidFill>
                    <a:latin typeface="Arial" panose="020B0604020202020204" pitchFamily="34" charset="0"/>
                    <a:cs typeface="Arial" panose="020B0604020202020204" pitchFamily="34" charset="0"/>
                  </a:rPr>
                  <a:t>Incidental Motions</a:t>
                </a:r>
                <a:endParaRPr lang="en-US" sz="2000" b="1" i="1" dirty="0">
                  <a:solidFill>
                    <a:srgbClr val="FF0000"/>
                  </a:solidFill>
                  <a:latin typeface="Arial" panose="020B0604020202020204" pitchFamily="34" charset="0"/>
                  <a:cs typeface="Arial" panose="020B0604020202020204" pitchFamily="34" charset="0"/>
                </a:endParaRPr>
              </a:p>
            </p:txBody>
          </p:sp>
        </p:grpSp>
        <p:sp>
          <p:nvSpPr>
            <p:cNvPr id="42" name="Textbox">
              <a:extLst>
                <a:ext uri="{FF2B5EF4-FFF2-40B4-BE49-F238E27FC236}">
                  <a16:creationId xmlns:a16="http://schemas.microsoft.com/office/drawing/2014/main" id="{7AB94BC5-776B-7FB4-250C-699BBD6A1437}"/>
                </a:ext>
              </a:extLst>
            </p:cNvPr>
            <p:cNvSpPr txBox="1"/>
            <p:nvPr/>
          </p:nvSpPr>
          <p:spPr>
            <a:xfrm>
              <a:off x="539244" y="3194719"/>
              <a:ext cx="2437762" cy="1754326"/>
            </a:xfrm>
            <a:prstGeom prst="rect">
              <a:avLst/>
            </a:prstGeom>
            <a:noFill/>
          </p:spPr>
          <p:txBody>
            <a:bodyPr wrap="square" rtlCol="0"/>
            <a:lstStyle/>
            <a:p>
              <a:pPr algn="ctr"/>
              <a:r>
                <a:rPr lang="en-US" sz="1600">
                  <a:ln w="15875">
                    <a:noFill/>
                    <a:round/>
                  </a:ln>
                  <a:solidFill>
                    <a:schemeClr val="tx2"/>
                  </a:solidFill>
                  <a:latin typeface="Arial" panose="020B0604020202020204" pitchFamily="34" charset="0"/>
                  <a:cs typeface="Arial" panose="020B0604020202020204" pitchFamily="34" charset="0"/>
                </a:rPr>
                <a:t>Address procedural questions; must be resolved before attending to main motions.</a:t>
              </a:r>
            </a:p>
          </p:txBody>
        </p:sp>
      </p:grpSp>
      <p:grpSp>
        <p:nvGrpSpPr>
          <p:cNvPr id="179" name="Group 178">
            <a:extLst>
              <a:ext uri="{FF2B5EF4-FFF2-40B4-BE49-F238E27FC236}">
                <a16:creationId xmlns:a16="http://schemas.microsoft.com/office/drawing/2014/main" id="{E1788A33-D69B-C256-B2AB-92CF426F67A7}"/>
              </a:ext>
            </a:extLst>
          </p:cNvPr>
          <p:cNvGrpSpPr/>
          <p:nvPr/>
        </p:nvGrpSpPr>
        <p:grpSpPr>
          <a:xfrm>
            <a:off x="3402229" y="2346238"/>
            <a:ext cx="2437762" cy="3952337"/>
            <a:chOff x="3363559" y="1969904"/>
            <a:chExt cx="2437762" cy="3952337"/>
          </a:xfrm>
        </p:grpSpPr>
        <p:grpSp>
          <p:nvGrpSpPr>
            <p:cNvPr id="122" name="Group 121">
              <a:extLst>
                <a:ext uri="{FF2B5EF4-FFF2-40B4-BE49-F238E27FC236}">
                  <a16:creationId xmlns:a16="http://schemas.microsoft.com/office/drawing/2014/main" id="{E2650887-E047-4688-ECF1-648EBB378909}"/>
                </a:ext>
              </a:extLst>
            </p:cNvPr>
            <p:cNvGrpSpPr/>
            <p:nvPr/>
          </p:nvGrpSpPr>
          <p:grpSpPr>
            <a:xfrm>
              <a:off x="3509931" y="3836307"/>
              <a:ext cx="2145018" cy="2085934"/>
              <a:chOff x="649731" y="968975"/>
              <a:chExt cx="2145018" cy="2085934"/>
            </a:xfrm>
          </p:grpSpPr>
          <p:grpSp>
            <p:nvGrpSpPr>
              <p:cNvPr id="123" name="Group 122">
                <a:extLst>
                  <a:ext uri="{FF2B5EF4-FFF2-40B4-BE49-F238E27FC236}">
                    <a16:creationId xmlns:a16="http://schemas.microsoft.com/office/drawing/2014/main" id="{66F3C0FE-8C4B-3D5D-0F95-FA81D6DA868A}"/>
                  </a:ext>
                </a:extLst>
              </p:cNvPr>
              <p:cNvGrpSpPr/>
              <p:nvPr/>
            </p:nvGrpSpPr>
            <p:grpSpPr>
              <a:xfrm>
                <a:off x="649731" y="968975"/>
                <a:ext cx="2145018" cy="2085934"/>
                <a:chOff x="1651682" y="1904246"/>
                <a:chExt cx="2765506" cy="3277294"/>
              </a:xfrm>
            </p:grpSpPr>
            <p:sp>
              <p:nvSpPr>
                <p:cNvPr id="125" name="Freeform 16">
                  <a:extLst>
                    <a:ext uri="{FF2B5EF4-FFF2-40B4-BE49-F238E27FC236}">
                      <a16:creationId xmlns:a16="http://schemas.microsoft.com/office/drawing/2014/main" id="{0E59B376-5D58-7589-E2B4-13DA8E26CD8A}"/>
                    </a:ext>
                  </a:extLst>
                </p:cNvPr>
                <p:cNvSpPr>
                  <a:spLocks/>
                </p:cNvSpPr>
                <p:nvPr/>
              </p:nvSpPr>
              <p:spPr bwMode="auto">
                <a:xfrm rot="5400000">
                  <a:off x="1536046" y="2300398"/>
                  <a:ext cx="3243642" cy="2518642"/>
                </a:xfrm>
                <a:prstGeom prst="round2SameRect">
                  <a:avLst>
                    <a:gd name="adj1" fmla="val 7986"/>
                    <a:gd name="adj2" fmla="val 0"/>
                  </a:avLst>
                </a:prstGeom>
                <a:solidFill>
                  <a:schemeClr val="tx2"/>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126" name="Freeform 16">
                  <a:extLst>
                    <a:ext uri="{FF2B5EF4-FFF2-40B4-BE49-F238E27FC236}">
                      <a16:creationId xmlns:a16="http://schemas.microsoft.com/office/drawing/2014/main" id="{797D2933-A29C-6090-820B-2BE2055FDCD9}"/>
                    </a:ext>
                  </a:extLst>
                </p:cNvPr>
                <p:cNvSpPr>
                  <a:spLocks/>
                </p:cNvSpPr>
                <p:nvPr/>
              </p:nvSpPr>
              <p:spPr bwMode="auto">
                <a:xfrm rot="5400000">
                  <a:off x="1510586" y="2277334"/>
                  <a:ext cx="3203780" cy="2518642"/>
                </a:xfrm>
                <a:prstGeom prst="round2SameRect">
                  <a:avLst>
                    <a:gd name="adj1" fmla="val 7986"/>
                    <a:gd name="adj2" fmla="val 0"/>
                  </a:avLst>
                </a:prstGeom>
                <a:solidFill>
                  <a:srgbClr val="EAEAEA"/>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127" name="Freeform 16">
                  <a:extLst>
                    <a:ext uri="{FF2B5EF4-FFF2-40B4-BE49-F238E27FC236}">
                      <a16:creationId xmlns:a16="http://schemas.microsoft.com/office/drawing/2014/main" id="{610BEE08-58A4-9CDD-A9B0-F76782332E6D}"/>
                    </a:ext>
                  </a:extLst>
                </p:cNvPr>
                <p:cNvSpPr>
                  <a:spLocks/>
                </p:cNvSpPr>
                <p:nvPr/>
              </p:nvSpPr>
              <p:spPr bwMode="auto">
                <a:xfrm rot="5400000">
                  <a:off x="1497405" y="2253132"/>
                  <a:ext cx="3203782" cy="2506010"/>
                </a:xfrm>
                <a:prstGeom prst="round2SameRect">
                  <a:avLst>
                    <a:gd name="adj1" fmla="val 7986"/>
                    <a:gd name="adj2" fmla="val 0"/>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grpSp>
              <p:nvGrpSpPr>
                <p:cNvPr id="128" name="Group 127">
                  <a:extLst>
                    <a:ext uri="{FF2B5EF4-FFF2-40B4-BE49-F238E27FC236}">
                      <a16:creationId xmlns:a16="http://schemas.microsoft.com/office/drawing/2014/main" id="{1EFB5221-FBEB-2C89-D9A4-131D7584759B}"/>
                    </a:ext>
                  </a:extLst>
                </p:cNvPr>
                <p:cNvGrpSpPr/>
                <p:nvPr/>
              </p:nvGrpSpPr>
              <p:grpSpPr>
                <a:xfrm>
                  <a:off x="1651682" y="2092489"/>
                  <a:ext cx="373221" cy="2838138"/>
                  <a:chOff x="600648" y="854569"/>
                  <a:chExt cx="366343" cy="2195676"/>
                </a:xfrm>
              </p:grpSpPr>
              <p:grpSp>
                <p:nvGrpSpPr>
                  <p:cNvPr id="129" name="Group 128">
                    <a:extLst>
                      <a:ext uri="{FF2B5EF4-FFF2-40B4-BE49-F238E27FC236}">
                        <a16:creationId xmlns:a16="http://schemas.microsoft.com/office/drawing/2014/main" id="{0D99932A-D091-3B0E-FA75-C04DFC2CE160}"/>
                      </a:ext>
                    </a:extLst>
                  </p:cNvPr>
                  <p:cNvGrpSpPr/>
                  <p:nvPr/>
                </p:nvGrpSpPr>
                <p:grpSpPr>
                  <a:xfrm>
                    <a:off x="600648" y="854569"/>
                    <a:ext cx="366343" cy="157768"/>
                    <a:chOff x="622196" y="854569"/>
                    <a:chExt cx="366343" cy="157768"/>
                  </a:xfrm>
                </p:grpSpPr>
                <p:sp>
                  <p:nvSpPr>
                    <p:cNvPr id="148" name="Oval 147">
                      <a:extLst>
                        <a:ext uri="{FF2B5EF4-FFF2-40B4-BE49-F238E27FC236}">
                          <a16:creationId xmlns:a16="http://schemas.microsoft.com/office/drawing/2014/main" id="{35CF67CB-DBAC-4DCF-3F92-FAE355018628}"/>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49" name="Rectangle: Rounded Corners 148">
                      <a:extLst>
                        <a:ext uri="{FF2B5EF4-FFF2-40B4-BE49-F238E27FC236}">
                          <a16:creationId xmlns:a16="http://schemas.microsoft.com/office/drawing/2014/main" id="{AC806B70-FDE4-69F0-2D9A-3F73AFB9D949}"/>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0" name="Group 129">
                    <a:extLst>
                      <a:ext uri="{FF2B5EF4-FFF2-40B4-BE49-F238E27FC236}">
                        <a16:creationId xmlns:a16="http://schemas.microsoft.com/office/drawing/2014/main" id="{C10B42A2-88D7-1306-84E5-AD03D59DC18D}"/>
                      </a:ext>
                    </a:extLst>
                  </p:cNvPr>
                  <p:cNvGrpSpPr/>
                  <p:nvPr/>
                </p:nvGrpSpPr>
                <p:grpSpPr>
                  <a:xfrm>
                    <a:off x="600648" y="1194220"/>
                    <a:ext cx="366343" cy="157768"/>
                    <a:chOff x="622196" y="854569"/>
                    <a:chExt cx="366343" cy="157768"/>
                  </a:xfrm>
                </p:grpSpPr>
                <p:sp>
                  <p:nvSpPr>
                    <p:cNvPr id="146" name="Oval 145">
                      <a:extLst>
                        <a:ext uri="{FF2B5EF4-FFF2-40B4-BE49-F238E27FC236}">
                          <a16:creationId xmlns:a16="http://schemas.microsoft.com/office/drawing/2014/main" id="{2F417453-2778-AB55-5C48-792039BFDB15}"/>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47" name="Rectangle: Rounded Corners 146">
                      <a:extLst>
                        <a:ext uri="{FF2B5EF4-FFF2-40B4-BE49-F238E27FC236}">
                          <a16:creationId xmlns:a16="http://schemas.microsoft.com/office/drawing/2014/main" id="{CB85FC0B-7676-44FA-3B1E-A6A5B15F1BDE}"/>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1" name="Group 130">
                    <a:extLst>
                      <a:ext uri="{FF2B5EF4-FFF2-40B4-BE49-F238E27FC236}">
                        <a16:creationId xmlns:a16="http://schemas.microsoft.com/office/drawing/2014/main" id="{FBA33853-A791-348E-2FD5-F7B587AD4C6C}"/>
                      </a:ext>
                    </a:extLst>
                  </p:cNvPr>
                  <p:cNvGrpSpPr/>
                  <p:nvPr/>
                </p:nvGrpSpPr>
                <p:grpSpPr>
                  <a:xfrm>
                    <a:off x="600648" y="1533871"/>
                    <a:ext cx="366343" cy="157768"/>
                    <a:chOff x="622196" y="854569"/>
                    <a:chExt cx="366343" cy="157768"/>
                  </a:xfrm>
                </p:grpSpPr>
                <p:sp>
                  <p:nvSpPr>
                    <p:cNvPr id="144" name="Oval 143">
                      <a:extLst>
                        <a:ext uri="{FF2B5EF4-FFF2-40B4-BE49-F238E27FC236}">
                          <a16:creationId xmlns:a16="http://schemas.microsoft.com/office/drawing/2014/main" id="{0BB08022-5526-60AB-DBE4-4D867EEE3F42}"/>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45" name="Rectangle: Rounded Corners 144">
                      <a:extLst>
                        <a:ext uri="{FF2B5EF4-FFF2-40B4-BE49-F238E27FC236}">
                          <a16:creationId xmlns:a16="http://schemas.microsoft.com/office/drawing/2014/main" id="{F24A1389-98F6-B287-3B07-BC65402814B8}"/>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2" name="Group 131">
                    <a:extLst>
                      <a:ext uri="{FF2B5EF4-FFF2-40B4-BE49-F238E27FC236}">
                        <a16:creationId xmlns:a16="http://schemas.microsoft.com/office/drawing/2014/main" id="{4CCBD35C-AFFC-BA01-E112-7DC4E3C5BD55}"/>
                      </a:ext>
                    </a:extLst>
                  </p:cNvPr>
                  <p:cNvGrpSpPr/>
                  <p:nvPr/>
                </p:nvGrpSpPr>
                <p:grpSpPr>
                  <a:xfrm>
                    <a:off x="600648" y="1873522"/>
                    <a:ext cx="366343" cy="157768"/>
                    <a:chOff x="622196" y="854569"/>
                    <a:chExt cx="366343" cy="157768"/>
                  </a:xfrm>
                </p:grpSpPr>
                <p:sp>
                  <p:nvSpPr>
                    <p:cNvPr id="142" name="Oval 141">
                      <a:extLst>
                        <a:ext uri="{FF2B5EF4-FFF2-40B4-BE49-F238E27FC236}">
                          <a16:creationId xmlns:a16="http://schemas.microsoft.com/office/drawing/2014/main" id="{77175112-C314-5FCB-2A56-8A11B914A93F}"/>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43" name="Rectangle: Rounded Corners 142">
                      <a:extLst>
                        <a:ext uri="{FF2B5EF4-FFF2-40B4-BE49-F238E27FC236}">
                          <a16:creationId xmlns:a16="http://schemas.microsoft.com/office/drawing/2014/main" id="{D254DC72-76D1-D902-9D4A-B5E1ED41546C}"/>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3" name="Group 132">
                    <a:extLst>
                      <a:ext uri="{FF2B5EF4-FFF2-40B4-BE49-F238E27FC236}">
                        <a16:creationId xmlns:a16="http://schemas.microsoft.com/office/drawing/2014/main" id="{42D32CFC-68A2-1D0F-8D52-58AD216E37DA}"/>
                      </a:ext>
                    </a:extLst>
                  </p:cNvPr>
                  <p:cNvGrpSpPr/>
                  <p:nvPr/>
                </p:nvGrpSpPr>
                <p:grpSpPr>
                  <a:xfrm>
                    <a:off x="600648" y="2213173"/>
                    <a:ext cx="366343" cy="157768"/>
                    <a:chOff x="622196" y="854569"/>
                    <a:chExt cx="366343" cy="157768"/>
                  </a:xfrm>
                </p:grpSpPr>
                <p:sp>
                  <p:nvSpPr>
                    <p:cNvPr id="140" name="Oval 139">
                      <a:extLst>
                        <a:ext uri="{FF2B5EF4-FFF2-40B4-BE49-F238E27FC236}">
                          <a16:creationId xmlns:a16="http://schemas.microsoft.com/office/drawing/2014/main" id="{9400891C-42F5-DCEF-BD30-3EC73A74AB27}"/>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41" name="Rectangle: Rounded Corners 140">
                      <a:extLst>
                        <a:ext uri="{FF2B5EF4-FFF2-40B4-BE49-F238E27FC236}">
                          <a16:creationId xmlns:a16="http://schemas.microsoft.com/office/drawing/2014/main" id="{AD62E21D-86A9-A82A-C48B-74283A26C62B}"/>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4" name="Group 133">
                    <a:extLst>
                      <a:ext uri="{FF2B5EF4-FFF2-40B4-BE49-F238E27FC236}">
                        <a16:creationId xmlns:a16="http://schemas.microsoft.com/office/drawing/2014/main" id="{C427B297-BFD9-B481-0813-C7C1CD945122}"/>
                      </a:ext>
                    </a:extLst>
                  </p:cNvPr>
                  <p:cNvGrpSpPr/>
                  <p:nvPr/>
                </p:nvGrpSpPr>
                <p:grpSpPr>
                  <a:xfrm>
                    <a:off x="600648" y="2552824"/>
                    <a:ext cx="366343" cy="157768"/>
                    <a:chOff x="622196" y="854569"/>
                    <a:chExt cx="366343" cy="157768"/>
                  </a:xfrm>
                </p:grpSpPr>
                <p:sp>
                  <p:nvSpPr>
                    <p:cNvPr id="138" name="Oval 137">
                      <a:extLst>
                        <a:ext uri="{FF2B5EF4-FFF2-40B4-BE49-F238E27FC236}">
                          <a16:creationId xmlns:a16="http://schemas.microsoft.com/office/drawing/2014/main" id="{B14EDE34-16BE-9477-D064-33029CD2D867}"/>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39" name="Rectangle: Rounded Corners 138">
                      <a:extLst>
                        <a:ext uri="{FF2B5EF4-FFF2-40B4-BE49-F238E27FC236}">
                          <a16:creationId xmlns:a16="http://schemas.microsoft.com/office/drawing/2014/main" id="{8B60DA70-A6D4-1AC9-D2A5-F88E1A315E25}"/>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35" name="Group 134">
                    <a:extLst>
                      <a:ext uri="{FF2B5EF4-FFF2-40B4-BE49-F238E27FC236}">
                        <a16:creationId xmlns:a16="http://schemas.microsoft.com/office/drawing/2014/main" id="{57EA7D5F-6A7A-D03B-7671-E9EAE3A3D198}"/>
                      </a:ext>
                    </a:extLst>
                  </p:cNvPr>
                  <p:cNvGrpSpPr/>
                  <p:nvPr/>
                </p:nvGrpSpPr>
                <p:grpSpPr>
                  <a:xfrm>
                    <a:off x="600648" y="2892477"/>
                    <a:ext cx="366343" cy="157768"/>
                    <a:chOff x="622196" y="854569"/>
                    <a:chExt cx="366343" cy="157768"/>
                  </a:xfrm>
                </p:grpSpPr>
                <p:sp>
                  <p:nvSpPr>
                    <p:cNvPr id="136" name="Oval 135">
                      <a:extLst>
                        <a:ext uri="{FF2B5EF4-FFF2-40B4-BE49-F238E27FC236}">
                          <a16:creationId xmlns:a16="http://schemas.microsoft.com/office/drawing/2014/main" id="{F1C1557C-1BCF-D76F-BCA6-756477A8ED66}"/>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37" name="Rectangle: Rounded Corners 136">
                      <a:extLst>
                        <a:ext uri="{FF2B5EF4-FFF2-40B4-BE49-F238E27FC236}">
                          <a16:creationId xmlns:a16="http://schemas.microsoft.com/office/drawing/2014/main" id="{5BD94E95-5542-C7AE-CFF8-5E771E21F5A6}"/>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grpSp>
          <p:sp>
            <p:nvSpPr>
              <p:cNvPr id="124" name="Textbox">
                <a:extLst>
                  <a:ext uri="{FF2B5EF4-FFF2-40B4-BE49-F238E27FC236}">
                    <a16:creationId xmlns:a16="http://schemas.microsoft.com/office/drawing/2014/main" id="{2C2F39D3-D540-D650-89AE-4C670B671D12}"/>
                  </a:ext>
                </a:extLst>
              </p:cNvPr>
              <p:cNvSpPr txBox="1"/>
              <p:nvPr/>
            </p:nvSpPr>
            <p:spPr>
              <a:xfrm>
                <a:off x="1025529" y="1227547"/>
                <a:ext cx="1554767" cy="1569660"/>
              </a:xfrm>
              <a:prstGeom prst="rect">
                <a:avLst/>
              </a:prstGeom>
              <a:noFill/>
            </p:spPr>
            <p:txBody>
              <a:bodyPr wrap="square" rtlCol="0" anchor="ctr" anchorCtr="0"/>
              <a:lstStyle/>
              <a:p>
                <a:pPr algn="ctr"/>
                <a:r>
                  <a:rPr lang="en-US" sz="2000" b="1" dirty="0">
                    <a:solidFill>
                      <a:srgbClr val="FF0000"/>
                    </a:solidFill>
                    <a:latin typeface="Arial" panose="020B0604020202020204" pitchFamily="34" charset="0"/>
                    <a:cs typeface="Arial" panose="020B0604020202020204" pitchFamily="34" charset="0"/>
                  </a:rPr>
                  <a:t>Main Motions</a:t>
                </a:r>
                <a:endParaRPr lang="en-US" sz="2000" b="1" i="1" dirty="0">
                  <a:solidFill>
                    <a:srgbClr val="FF0000"/>
                  </a:solidFill>
                  <a:latin typeface="Arial" panose="020B0604020202020204" pitchFamily="34" charset="0"/>
                  <a:cs typeface="Arial" panose="020B0604020202020204" pitchFamily="34" charset="0"/>
                </a:endParaRPr>
              </a:p>
            </p:txBody>
          </p:sp>
        </p:grpSp>
        <p:sp>
          <p:nvSpPr>
            <p:cNvPr id="121" name="Textbox">
              <a:extLst>
                <a:ext uri="{FF2B5EF4-FFF2-40B4-BE49-F238E27FC236}">
                  <a16:creationId xmlns:a16="http://schemas.microsoft.com/office/drawing/2014/main" id="{AA4A7F81-13D0-80D6-1BE1-D25E53C58D36}"/>
                </a:ext>
              </a:extLst>
            </p:cNvPr>
            <p:cNvSpPr txBox="1"/>
            <p:nvPr/>
          </p:nvSpPr>
          <p:spPr>
            <a:xfrm>
              <a:off x="3363559" y="1969904"/>
              <a:ext cx="2437762" cy="1754326"/>
            </a:xfrm>
            <a:prstGeom prst="rect">
              <a:avLst/>
            </a:prstGeom>
            <a:noFill/>
          </p:spPr>
          <p:txBody>
            <a:bodyPr wrap="square" rtlCol="0" anchor="b" anchorCtr="0"/>
            <a:lstStyle/>
            <a:p>
              <a:pPr algn="ctr"/>
              <a:r>
                <a:rPr lang="en-US" sz="1600">
                  <a:ln w="15875">
                    <a:noFill/>
                    <a:round/>
                  </a:ln>
                  <a:solidFill>
                    <a:schemeClr val="tx2"/>
                  </a:solidFill>
                  <a:latin typeface="Arial" panose="020B0604020202020204" pitchFamily="34" charset="0"/>
                  <a:cs typeface="Arial" panose="020B0604020202020204" pitchFamily="34" charset="0"/>
                </a:rPr>
                <a:t>Present independent ideas for consideration; require a majority vote to pass.</a:t>
              </a:r>
            </a:p>
          </p:txBody>
        </p:sp>
      </p:grpSp>
      <p:grpSp>
        <p:nvGrpSpPr>
          <p:cNvPr id="90" name="Group 89">
            <a:extLst>
              <a:ext uri="{FF2B5EF4-FFF2-40B4-BE49-F238E27FC236}">
                <a16:creationId xmlns:a16="http://schemas.microsoft.com/office/drawing/2014/main" id="{0614C93F-D7FB-4117-A48D-F85AECA3B347}"/>
              </a:ext>
            </a:extLst>
          </p:cNvPr>
          <p:cNvGrpSpPr/>
          <p:nvPr/>
        </p:nvGrpSpPr>
        <p:grpSpPr>
          <a:xfrm>
            <a:off x="6265214" y="1454850"/>
            <a:ext cx="2437762" cy="3980070"/>
            <a:chOff x="539244" y="968975"/>
            <a:chExt cx="2437762" cy="3980070"/>
          </a:xfrm>
        </p:grpSpPr>
        <p:grpSp>
          <p:nvGrpSpPr>
            <p:cNvPr id="92" name="Group 91">
              <a:extLst>
                <a:ext uri="{FF2B5EF4-FFF2-40B4-BE49-F238E27FC236}">
                  <a16:creationId xmlns:a16="http://schemas.microsoft.com/office/drawing/2014/main" id="{55BEB439-6440-A855-F347-C64FF7FC3B94}"/>
                </a:ext>
              </a:extLst>
            </p:cNvPr>
            <p:cNvGrpSpPr/>
            <p:nvPr/>
          </p:nvGrpSpPr>
          <p:grpSpPr>
            <a:xfrm>
              <a:off x="649731" y="968975"/>
              <a:ext cx="2145018" cy="2085934"/>
              <a:chOff x="649731" y="968975"/>
              <a:chExt cx="2145018" cy="2085934"/>
            </a:xfrm>
          </p:grpSpPr>
          <p:grpSp>
            <p:nvGrpSpPr>
              <p:cNvPr id="93" name="Group 92">
                <a:extLst>
                  <a:ext uri="{FF2B5EF4-FFF2-40B4-BE49-F238E27FC236}">
                    <a16:creationId xmlns:a16="http://schemas.microsoft.com/office/drawing/2014/main" id="{B85A9CF2-6A9A-04AC-FD86-B679AE7F318A}"/>
                  </a:ext>
                </a:extLst>
              </p:cNvPr>
              <p:cNvGrpSpPr/>
              <p:nvPr/>
            </p:nvGrpSpPr>
            <p:grpSpPr>
              <a:xfrm>
                <a:off x="649731" y="968975"/>
                <a:ext cx="2145018" cy="2085934"/>
                <a:chOff x="1651682" y="1904246"/>
                <a:chExt cx="2765506" cy="3277294"/>
              </a:xfrm>
            </p:grpSpPr>
            <p:sp>
              <p:nvSpPr>
                <p:cNvPr id="95" name="Freeform 16">
                  <a:extLst>
                    <a:ext uri="{FF2B5EF4-FFF2-40B4-BE49-F238E27FC236}">
                      <a16:creationId xmlns:a16="http://schemas.microsoft.com/office/drawing/2014/main" id="{35296A1A-CB37-DF27-B90D-56C2A80FB10B}"/>
                    </a:ext>
                  </a:extLst>
                </p:cNvPr>
                <p:cNvSpPr>
                  <a:spLocks/>
                </p:cNvSpPr>
                <p:nvPr/>
              </p:nvSpPr>
              <p:spPr bwMode="auto">
                <a:xfrm rot="5400000">
                  <a:off x="1536046" y="2300398"/>
                  <a:ext cx="3243642" cy="2518642"/>
                </a:xfrm>
                <a:prstGeom prst="round2SameRect">
                  <a:avLst>
                    <a:gd name="adj1" fmla="val 7986"/>
                    <a:gd name="adj2" fmla="val 0"/>
                  </a:avLst>
                </a:prstGeom>
                <a:solidFill>
                  <a:schemeClr val="tx2"/>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96" name="Freeform 16">
                  <a:extLst>
                    <a:ext uri="{FF2B5EF4-FFF2-40B4-BE49-F238E27FC236}">
                      <a16:creationId xmlns:a16="http://schemas.microsoft.com/office/drawing/2014/main" id="{D12CCFB1-3EEC-F4F8-7F45-49225E2CF75D}"/>
                    </a:ext>
                  </a:extLst>
                </p:cNvPr>
                <p:cNvSpPr>
                  <a:spLocks/>
                </p:cNvSpPr>
                <p:nvPr/>
              </p:nvSpPr>
              <p:spPr bwMode="auto">
                <a:xfrm rot="5400000">
                  <a:off x="1510586" y="2277334"/>
                  <a:ext cx="3203780" cy="2518642"/>
                </a:xfrm>
                <a:prstGeom prst="round2SameRect">
                  <a:avLst>
                    <a:gd name="adj1" fmla="val 7986"/>
                    <a:gd name="adj2" fmla="val 0"/>
                  </a:avLst>
                </a:prstGeom>
                <a:solidFill>
                  <a:srgbClr val="EAEAEA"/>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97" name="Freeform 16">
                  <a:extLst>
                    <a:ext uri="{FF2B5EF4-FFF2-40B4-BE49-F238E27FC236}">
                      <a16:creationId xmlns:a16="http://schemas.microsoft.com/office/drawing/2014/main" id="{4FE047EF-1A59-C3B1-9185-3EA07D47C5B9}"/>
                    </a:ext>
                  </a:extLst>
                </p:cNvPr>
                <p:cNvSpPr>
                  <a:spLocks/>
                </p:cNvSpPr>
                <p:nvPr/>
              </p:nvSpPr>
              <p:spPr bwMode="auto">
                <a:xfrm rot="5400000">
                  <a:off x="1497405" y="2253132"/>
                  <a:ext cx="3203782" cy="2506010"/>
                </a:xfrm>
                <a:prstGeom prst="round2SameRect">
                  <a:avLst>
                    <a:gd name="adj1" fmla="val 7986"/>
                    <a:gd name="adj2" fmla="val 0"/>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grpSp>
              <p:nvGrpSpPr>
                <p:cNvPr id="98" name="Group 97">
                  <a:extLst>
                    <a:ext uri="{FF2B5EF4-FFF2-40B4-BE49-F238E27FC236}">
                      <a16:creationId xmlns:a16="http://schemas.microsoft.com/office/drawing/2014/main" id="{06159A95-0120-A739-56D7-D5BF9B75EB80}"/>
                    </a:ext>
                  </a:extLst>
                </p:cNvPr>
                <p:cNvGrpSpPr/>
                <p:nvPr/>
              </p:nvGrpSpPr>
              <p:grpSpPr>
                <a:xfrm>
                  <a:off x="1651682" y="2092489"/>
                  <a:ext cx="373221" cy="2838138"/>
                  <a:chOff x="600648" y="854569"/>
                  <a:chExt cx="366343" cy="2195676"/>
                </a:xfrm>
              </p:grpSpPr>
              <p:grpSp>
                <p:nvGrpSpPr>
                  <p:cNvPr id="99" name="Group 98">
                    <a:extLst>
                      <a:ext uri="{FF2B5EF4-FFF2-40B4-BE49-F238E27FC236}">
                        <a16:creationId xmlns:a16="http://schemas.microsoft.com/office/drawing/2014/main" id="{F2FC0505-162F-F28F-9689-4B0ECCAAD09A}"/>
                      </a:ext>
                    </a:extLst>
                  </p:cNvPr>
                  <p:cNvGrpSpPr/>
                  <p:nvPr/>
                </p:nvGrpSpPr>
                <p:grpSpPr>
                  <a:xfrm>
                    <a:off x="600648" y="854569"/>
                    <a:ext cx="366343" cy="157768"/>
                    <a:chOff x="622196" y="854569"/>
                    <a:chExt cx="366343" cy="157768"/>
                  </a:xfrm>
                </p:grpSpPr>
                <p:sp>
                  <p:nvSpPr>
                    <p:cNvPr id="118" name="Oval 117">
                      <a:extLst>
                        <a:ext uri="{FF2B5EF4-FFF2-40B4-BE49-F238E27FC236}">
                          <a16:creationId xmlns:a16="http://schemas.microsoft.com/office/drawing/2014/main" id="{70C5692E-33BD-B67C-ADEF-F148213C4F0D}"/>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19" name="Rectangle: Rounded Corners 118">
                      <a:extLst>
                        <a:ext uri="{FF2B5EF4-FFF2-40B4-BE49-F238E27FC236}">
                          <a16:creationId xmlns:a16="http://schemas.microsoft.com/office/drawing/2014/main" id="{BDF60A79-00D6-9FBC-990C-E5A1BEBAA355}"/>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0" name="Group 99">
                    <a:extLst>
                      <a:ext uri="{FF2B5EF4-FFF2-40B4-BE49-F238E27FC236}">
                        <a16:creationId xmlns:a16="http://schemas.microsoft.com/office/drawing/2014/main" id="{D797BAF3-2B99-CE4C-2802-0271F7E36A7C}"/>
                      </a:ext>
                    </a:extLst>
                  </p:cNvPr>
                  <p:cNvGrpSpPr/>
                  <p:nvPr/>
                </p:nvGrpSpPr>
                <p:grpSpPr>
                  <a:xfrm>
                    <a:off x="600648" y="1194220"/>
                    <a:ext cx="366343" cy="157768"/>
                    <a:chOff x="622196" y="854569"/>
                    <a:chExt cx="366343" cy="157768"/>
                  </a:xfrm>
                </p:grpSpPr>
                <p:sp>
                  <p:nvSpPr>
                    <p:cNvPr id="116" name="Oval 115">
                      <a:extLst>
                        <a:ext uri="{FF2B5EF4-FFF2-40B4-BE49-F238E27FC236}">
                          <a16:creationId xmlns:a16="http://schemas.microsoft.com/office/drawing/2014/main" id="{74D877CB-23A1-9B92-BC34-FEDDFDDA5540}"/>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17" name="Rectangle: Rounded Corners 116">
                      <a:extLst>
                        <a:ext uri="{FF2B5EF4-FFF2-40B4-BE49-F238E27FC236}">
                          <a16:creationId xmlns:a16="http://schemas.microsoft.com/office/drawing/2014/main" id="{DA21D195-9D4A-1496-B1EC-C5FC363AE11F}"/>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1" name="Group 100">
                    <a:extLst>
                      <a:ext uri="{FF2B5EF4-FFF2-40B4-BE49-F238E27FC236}">
                        <a16:creationId xmlns:a16="http://schemas.microsoft.com/office/drawing/2014/main" id="{5833C5ED-450C-AD0F-AA49-221FC0B653E1}"/>
                      </a:ext>
                    </a:extLst>
                  </p:cNvPr>
                  <p:cNvGrpSpPr/>
                  <p:nvPr/>
                </p:nvGrpSpPr>
                <p:grpSpPr>
                  <a:xfrm>
                    <a:off x="600648" y="1533871"/>
                    <a:ext cx="366343" cy="157768"/>
                    <a:chOff x="622196" y="854569"/>
                    <a:chExt cx="366343" cy="157768"/>
                  </a:xfrm>
                </p:grpSpPr>
                <p:sp>
                  <p:nvSpPr>
                    <p:cNvPr id="114" name="Oval 113">
                      <a:extLst>
                        <a:ext uri="{FF2B5EF4-FFF2-40B4-BE49-F238E27FC236}">
                          <a16:creationId xmlns:a16="http://schemas.microsoft.com/office/drawing/2014/main" id="{679511D6-8923-CA18-8CA3-E217611DF27B}"/>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15" name="Rectangle: Rounded Corners 114">
                      <a:extLst>
                        <a:ext uri="{FF2B5EF4-FFF2-40B4-BE49-F238E27FC236}">
                          <a16:creationId xmlns:a16="http://schemas.microsoft.com/office/drawing/2014/main" id="{CD0ACCBE-C60E-AE5F-1331-69B16DEB8B1F}"/>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2" name="Group 101">
                    <a:extLst>
                      <a:ext uri="{FF2B5EF4-FFF2-40B4-BE49-F238E27FC236}">
                        <a16:creationId xmlns:a16="http://schemas.microsoft.com/office/drawing/2014/main" id="{5BD40992-34EB-8151-A0DF-004FCD897216}"/>
                      </a:ext>
                    </a:extLst>
                  </p:cNvPr>
                  <p:cNvGrpSpPr/>
                  <p:nvPr/>
                </p:nvGrpSpPr>
                <p:grpSpPr>
                  <a:xfrm>
                    <a:off x="600648" y="1873522"/>
                    <a:ext cx="366343" cy="157768"/>
                    <a:chOff x="622196" y="854569"/>
                    <a:chExt cx="366343" cy="157768"/>
                  </a:xfrm>
                </p:grpSpPr>
                <p:sp>
                  <p:nvSpPr>
                    <p:cNvPr id="112" name="Oval 111">
                      <a:extLst>
                        <a:ext uri="{FF2B5EF4-FFF2-40B4-BE49-F238E27FC236}">
                          <a16:creationId xmlns:a16="http://schemas.microsoft.com/office/drawing/2014/main" id="{734FCD88-BE37-0890-578A-666FB4556839}"/>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13" name="Rectangle: Rounded Corners 112">
                      <a:extLst>
                        <a:ext uri="{FF2B5EF4-FFF2-40B4-BE49-F238E27FC236}">
                          <a16:creationId xmlns:a16="http://schemas.microsoft.com/office/drawing/2014/main" id="{070BD4D0-C384-9E31-F93A-08C553B473E3}"/>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3" name="Group 102">
                    <a:extLst>
                      <a:ext uri="{FF2B5EF4-FFF2-40B4-BE49-F238E27FC236}">
                        <a16:creationId xmlns:a16="http://schemas.microsoft.com/office/drawing/2014/main" id="{C39CBFB2-0EA8-8F37-3D99-9C26DBA06418}"/>
                      </a:ext>
                    </a:extLst>
                  </p:cNvPr>
                  <p:cNvGrpSpPr/>
                  <p:nvPr/>
                </p:nvGrpSpPr>
                <p:grpSpPr>
                  <a:xfrm>
                    <a:off x="600648" y="2213173"/>
                    <a:ext cx="366343" cy="157768"/>
                    <a:chOff x="622196" y="854569"/>
                    <a:chExt cx="366343" cy="157768"/>
                  </a:xfrm>
                </p:grpSpPr>
                <p:sp>
                  <p:nvSpPr>
                    <p:cNvPr id="110" name="Oval 109">
                      <a:extLst>
                        <a:ext uri="{FF2B5EF4-FFF2-40B4-BE49-F238E27FC236}">
                          <a16:creationId xmlns:a16="http://schemas.microsoft.com/office/drawing/2014/main" id="{DC647C9C-9D70-58EC-6687-6215B92F1720}"/>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11" name="Rectangle: Rounded Corners 110">
                      <a:extLst>
                        <a:ext uri="{FF2B5EF4-FFF2-40B4-BE49-F238E27FC236}">
                          <a16:creationId xmlns:a16="http://schemas.microsoft.com/office/drawing/2014/main" id="{5ECF63E4-9BB0-BF6B-BA01-0AA3F4B0DC51}"/>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4" name="Group 103">
                    <a:extLst>
                      <a:ext uri="{FF2B5EF4-FFF2-40B4-BE49-F238E27FC236}">
                        <a16:creationId xmlns:a16="http://schemas.microsoft.com/office/drawing/2014/main" id="{727F70BA-1D92-D2C5-847D-A179982F1848}"/>
                      </a:ext>
                    </a:extLst>
                  </p:cNvPr>
                  <p:cNvGrpSpPr/>
                  <p:nvPr/>
                </p:nvGrpSpPr>
                <p:grpSpPr>
                  <a:xfrm>
                    <a:off x="600648" y="2552824"/>
                    <a:ext cx="366343" cy="157768"/>
                    <a:chOff x="622196" y="854569"/>
                    <a:chExt cx="366343" cy="157768"/>
                  </a:xfrm>
                </p:grpSpPr>
                <p:sp>
                  <p:nvSpPr>
                    <p:cNvPr id="108" name="Oval 107">
                      <a:extLst>
                        <a:ext uri="{FF2B5EF4-FFF2-40B4-BE49-F238E27FC236}">
                          <a16:creationId xmlns:a16="http://schemas.microsoft.com/office/drawing/2014/main" id="{9A10843D-94CE-EACB-0B09-FB74634271BD}"/>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09" name="Rectangle: Rounded Corners 108">
                      <a:extLst>
                        <a:ext uri="{FF2B5EF4-FFF2-40B4-BE49-F238E27FC236}">
                          <a16:creationId xmlns:a16="http://schemas.microsoft.com/office/drawing/2014/main" id="{01C326D2-87A4-D9B3-E270-8B00829337FA}"/>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05" name="Group 104">
                    <a:extLst>
                      <a:ext uri="{FF2B5EF4-FFF2-40B4-BE49-F238E27FC236}">
                        <a16:creationId xmlns:a16="http://schemas.microsoft.com/office/drawing/2014/main" id="{60FA3FCC-2E2D-D927-5DA1-E8C04AC072D9}"/>
                      </a:ext>
                    </a:extLst>
                  </p:cNvPr>
                  <p:cNvGrpSpPr/>
                  <p:nvPr/>
                </p:nvGrpSpPr>
                <p:grpSpPr>
                  <a:xfrm>
                    <a:off x="600648" y="2892477"/>
                    <a:ext cx="366343" cy="157768"/>
                    <a:chOff x="622196" y="854569"/>
                    <a:chExt cx="366343" cy="157768"/>
                  </a:xfrm>
                </p:grpSpPr>
                <p:sp>
                  <p:nvSpPr>
                    <p:cNvPr id="106" name="Oval 105">
                      <a:extLst>
                        <a:ext uri="{FF2B5EF4-FFF2-40B4-BE49-F238E27FC236}">
                          <a16:creationId xmlns:a16="http://schemas.microsoft.com/office/drawing/2014/main" id="{C5CE4BEE-18F2-42EA-C8AD-69DF2AFC30B3}"/>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07" name="Rectangle: Rounded Corners 106">
                      <a:extLst>
                        <a:ext uri="{FF2B5EF4-FFF2-40B4-BE49-F238E27FC236}">
                          <a16:creationId xmlns:a16="http://schemas.microsoft.com/office/drawing/2014/main" id="{4B8255A1-87C8-EF1C-994D-FE9E44DA55E5}"/>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grpSp>
          <p:sp>
            <p:nvSpPr>
              <p:cNvPr id="94" name="Textbox">
                <a:extLst>
                  <a:ext uri="{FF2B5EF4-FFF2-40B4-BE49-F238E27FC236}">
                    <a16:creationId xmlns:a16="http://schemas.microsoft.com/office/drawing/2014/main" id="{26114932-836B-C236-ED89-A68DA0960DC5}"/>
                  </a:ext>
                </a:extLst>
              </p:cNvPr>
              <p:cNvSpPr txBox="1"/>
              <p:nvPr/>
            </p:nvSpPr>
            <p:spPr>
              <a:xfrm>
                <a:off x="1025529" y="1227547"/>
                <a:ext cx="1554767" cy="1569660"/>
              </a:xfrm>
              <a:prstGeom prst="rect">
                <a:avLst/>
              </a:prstGeom>
              <a:noFill/>
            </p:spPr>
            <p:txBody>
              <a:bodyPr wrap="square" rtlCol="0" anchor="ctr" anchorCtr="0"/>
              <a:lstStyle/>
              <a:p>
                <a:pPr algn="ctr"/>
                <a:r>
                  <a:rPr lang="en-US" sz="2000" b="1" dirty="0">
                    <a:solidFill>
                      <a:srgbClr val="FF0000"/>
                    </a:solidFill>
                    <a:latin typeface="Arial" panose="020B0604020202020204" pitchFamily="34" charset="0"/>
                    <a:cs typeface="Arial" panose="020B0604020202020204" pitchFamily="34" charset="0"/>
                  </a:rPr>
                  <a:t>Privileged Motions</a:t>
                </a:r>
                <a:endParaRPr lang="en-US" sz="2000" b="1" i="1" dirty="0">
                  <a:solidFill>
                    <a:srgbClr val="FF0000"/>
                  </a:solidFill>
                  <a:latin typeface="Arial" panose="020B0604020202020204" pitchFamily="34" charset="0"/>
                  <a:cs typeface="Arial" panose="020B0604020202020204" pitchFamily="34" charset="0"/>
                </a:endParaRPr>
              </a:p>
            </p:txBody>
          </p:sp>
        </p:grpSp>
        <p:sp>
          <p:nvSpPr>
            <p:cNvPr id="91" name="Textbox">
              <a:extLst>
                <a:ext uri="{FF2B5EF4-FFF2-40B4-BE49-F238E27FC236}">
                  <a16:creationId xmlns:a16="http://schemas.microsoft.com/office/drawing/2014/main" id="{5DE52481-719B-60ED-36E9-705CDFB73CF3}"/>
                </a:ext>
              </a:extLst>
            </p:cNvPr>
            <p:cNvSpPr txBox="1"/>
            <p:nvPr/>
          </p:nvSpPr>
          <p:spPr>
            <a:xfrm>
              <a:off x="539244" y="3194719"/>
              <a:ext cx="2437762" cy="1754326"/>
            </a:xfrm>
            <a:prstGeom prst="rect">
              <a:avLst/>
            </a:prstGeom>
            <a:noFill/>
          </p:spPr>
          <p:txBody>
            <a:bodyPr wrap="square" rtlCol="0"/>
            <a:lstStyle/>
            <a:p>
              <a:pPr algn="ctr"/>
              <a:r>
                <a:rPr lang="en-US" sz="1600">
                  <a:ln w="15875">
                    <a:noFill/>
                    <a:round/>
                  </a:ln>
                  <a:solidFill>
                    <a:schemeClr val="tx2"/>
                  </a:solidFill>
                  <a:latin typeface="Arial" panose="020B0604020202020204" pitchFamily="34" charset="0"/>
                  <a:cs typeface="Arial" panose="020B0604020202020204" pitchFamily="34" charset="0"/>
                </a:rPr>
                <a:t>Take precedence due to urgent nature; can interrupt routine business to be addressed.</a:t>
              </a:r>
            </a:p>
          </p:txBody>
        </p:sp>
      </p:grpSp>
      <p:grpSp>
        <p:nvGrpSpPr>
          <p:cNvPr id="180" name="Group 179">
            <a:extLst>
              <a:ext uri="{FF2B5EF4-FFF2-40B4-BE49-F238E27FC236}">
                <a16:creationId xmlns:a16="http://schemas.microsoft.com/office/drawing/2014/main" id="{B41E43FA-BD48-E468-179A-1516EB925847}"/>
              </a:ext>
            </a:extLst>
          </p:cNvPr>
          <p:cNvGrpSpPr/>
          <p:nvPr/>
        </p:nvGrpSpPr>
        <p:grpSpPr>
          <a:xfrm>
            <a:off x="9128199" y="2349993"/>
            <a:ext cx="2437762" cy="3948582"/>
            <a:chOff x="9128199" y="1888815"/>
            <a:chExt cx="2437762" cy="3948582"/>
          </a:xfrm>
        </p:grpSpPr>
        <p:grpSp>
          <p:nvGrpSpPr>
            <p:cNvPr id="151" name="Group 150">
              <a:extLst>
                <a:ext uri="{FF2B5EF4-FFF2-40B4-BE49-F238E27FC236}">
                  <a16:creationId xmlns:a16="http://schemas.microsoft.com/office/drawing/2014/main" id="{BE00F103-D6F3-D88C-1CE8-1A6BC985C4B7}"/>
                </a:ext>
              </a:extLst>
            </p:cNvPr>
            <p:cNvGrpSpPr/>
            <p:nvPr/>
          </p:nvGrpSpPr>
          <p:grpSpPr>
            <a:xfrm>
              <a:off x="9274571" y="3751463"/>
              <a:ext cx="2145018" cy="2085934"/>
              <a:chOff x="649731" y="968975"/>
              <a:chExt cx="2145018" cy="2085934"/>
            </a:xfrm>
          </p:grpSpPr>
          <p:grpSp>
            <p:nvGrpSpPr>
              <p:cNvPr id="152" name="Group 151">
                <a:extLst>
                  <a:ext uri="{FF2B5EF4-FFF2-40B4-BE49-F238E27FC236}">
                    <a16:creationId xmlns:a16="http://schemas.microsoft.com/office/drawing/2014/main" id="{85506C66-1641-FFA6-9D6A-4AFE8A233596}"/>
                  </a:ext>
                </a:extLst>
              </p:cNvPr>
              <p:cNvGrpSpPr/>
              <p:nvPr/>
            </p:nvGrpSpPr>
            <p:grpSpPr>
              <a:xfrm>
                <a:off x="649731" y="968975"/>
                <a:ext cx="2145018" cy="2085934"/>
                <a:chOff x="1651682" y="1904246"/>
                <a:chExt cx="2765506" cy="3277294"/>
              </a:xfrm>
            </p:grpSpPr>
            <p:sp>
              <p:nvSpPr>
                <p:cNvPr id="154" name="Freeform 16">
                  <a:extLst>
                    <a:ext uri="{FF2B5EF4-FFF2-40B4-BE49-F238E27FC236}">
                      <a16:creationId xmlns:a16="http://schemas.microsoft.com/office/drawing/2014/main" id="{06C60B88-7143-73AA-9DDC-FC779D181F37}"/>
                    </a:ext>
                  </a:extLst>
                </p:cNvPr>
                <p:cNvSpPr>
                  <a:spLocks/>
                </p:cNvSpPr>
                <p:nvPr/>
              </p:nvSpPr>
              <p:spPr bwMode="auto">
                <a:xfrm rot="5400000">
                  <a:off x="1536046" y="2300398"/>
                  <a:ext cx="3243642" cy="2518642"/>
                </a:xfrm>
                <a:prstGeom prst="round2SameRect">
                  <a:avLst>
                    <a:gd name="adj1" fmla="val 7986"/>
                    <a:gd name="adj2" fmla="val 0"/>
                  </a:avLst>
                </a:prstGeom>
                <a:solidFill>
                  <a:schemeClr val="tx2"/>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155" name="Freeform 16">
                  <a:extLst>
                    <a:ext uri="{FF2B5EF4-FFF2-40B4-BE49-F238E27FC236}">
                      <a16:creationId xmlns:a16="http://schemas.microsoft.com/office/drawing/2014/main" id="{1558577B-1A95-597F-B3CE-1195DAA0DB3A}"/>
                    </a:ext>
                  </a:extLst>
                </p:cNvPr>
                <p:cNvSpPr>
                  <a:spLocks/>
                </p:cNvSpPr>
                <p:nvPr/>
              </p:nvSpPr>
              <p:spPr bwMode="auto">
                <a:xfrm rot="5400000">
                  <a:off x="1510586" y="2277334"/>
                  <a:ext cx="3203780" cy="2518642"/>
                </a:xfrm>
                <a:prstGeom prst="round2SameRect">
                  <a:avLst>
                    <a:gd name="adj1" fmla="val 7986"/>
                    <a:gd name="adj2" fmla="val 0"/>
                  </a:avLst>
                </a:prstGeom>
                <a:solidFill>
                  <a:srgbClr val="EAEAEA"/>
                </a:solidFill>
                <a:ln>
                  <a:noFill/>
                </a:ln>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sp>
              <p:nvSpPr>
                <p:cNvPr id="156" name="Freeform 16">
                  <a:extLst>
                    <a:ext uri="{FF2B5EF4-FFF2-40B4-BE49-F238E27FC236}">
                      <a16:creationId xmlns:a16="http://schemas.microsoft.com/office/drawing/2014/main" id="{FDCA0FD0-B16B-106B-EA34-13E4F63279AE}"/>
                    </a:ext>
                  </a:extLst>
                </p:cNvPr>
                <p:cNvSpPr>
                  <a:spLocks/>
                </p:cNvSpPr>
                <p:nvPr/>
              </p:nvSpPr>
              <p:spPr bwMode="auto">
                <a:xfrm rot="5400000">
                  <a:off x="1497405" y="2253132"/>
                  <a:ext cx="3203782" cy="2506010"/>
                </a:xfrm>
                <a:prstGeom prst="round2SameRect">
                  <a:avLst>
                    <a:gd name="adj1" fmla="val 7986"/>
                    <a:gd name="adj2" fmla="val 0"/>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p>
                  <a:endParaRPr lang="en-US" dirty="0">
                    <a:latin typeface="Arial" panose="020B0604020202020204" pitchFamily="34" charset="0"/>
                    <a:cs typeface="Arial" panose="020B0604020202020204" pitchFamily="34" charset="0"/>
                  </a:endParaRPr>
                </a:p>
              </p:txBody>
            </p:sp>
            <p:grpSp>
              <p:nvGrpSpPr>
                <p:cNvPr id="157" name="Group 156">
                  <a:extLst>
                    <a:ext uri="{FF2B5EF4-FFF2-40B4-BE49-F238E27FC236}">
                      <a16:creationId xmlns:a16="http://schemas.microsoft.com/office/drawing/2014/main" id="{7F983450-9BE4-1721-EB54-FFCE144F73A2}"/>
                    </a:ext>
                  </a:extLst>
                </p:cNvPr>
                <p:cNvGrpSpPr/>
                <p:nvPr/>
              </p:nvGrpSpPr>
              <p:grpSpPr>
                <a:xfrm>
                  <a:off x="1651682" y="2092489"/>
                  <a:ext cx="373221" cy="2838138"/>
                  <a:chOff x="600648" y="854569"/>
                  <a:chExt cx="366343" cy="2195676"/>
                </a:xfrm>
              </p:grpSpPr>
              <p:grpSp>
                <p:nvGrpSpPr>
                  <p:cNvPr id="158" name="Group 157">
                    <a:extLst>
                      <a:ext uri="{FF2B5EF4-FFF2-40B4-BE49-F238E27FC236}">
                        <a16:creationId xmlns:a16="http://schemas.microsoft.com/office/drawing/2014/main" id="{916ED68D-C04F-6DDA-7B04-4C67FAC8CE60}"/>
                      </a:ext>
                    </a:extLst>
                  </p:cNvPr>
                  <p:cNvGrpSpPr/>
                  <p:nvPr/>
                </p:nvGrpSpPr>
                <p:grpSpPr>
                  <a:xfrm>
                    <a:off x="600648" y="854569"/>
                    <a:ext cx="366343" cy="157768"/>
                    <a:chOff x="622196" y="854569"/>
                    <a:chExt cx="366343" cy="157768"/>
                  </a:xfrm>
                </p:grpSpPr>
                <p:sp>
                  <p:nvSpPr>
                    <p:cNvPr id="177" name="Oval 176">
                      <a:extLst>
                        <a:ext uri="{FF2B5EF4-FFF2-40B4-BE49-F238E27FC236}">
                          <a16:creationId xmlns:a16="http://schemas.microsoft.com/office/drawing/2014/main" id="{D0F29A93-8613-27CC-8BAA-B6CC0AA94C6E}"/>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78" name="Rectangle: Rounded Corners 177">
                      <a:extLst>
                        <a:ext uri="{FF2B5EF4-FFF2-40B4-BE49-F238E27FC236}">
                          <a16:creationId xmlns:a16="http://schemas.microsoft.com/office/drawing/2014/main" id="{974009E4-2E89-AC38-F97E-68A5798A2F71}"/>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59" name="Group 158">
                    <a:extLst>
                      <a:ext uri="{FF2B5EF4-FFF2-40B4-BE49-F238E27FC236}">
                        <a16:creationId xmlns:a16="http://schemas.microsoft.com/office/drawing/2014/main" id="{2CFD6174-08D2-0A98-53E4-292BA6C9D287}"/>
                      </a:ext>
                    </a:extLst>
                  </p:cNvPr>
                  <p:cNvGrpSpPr/>
                  <p:nvPr/>
                </p:nvGrpSpPr>
                <p:grpSpPr>
                  <a:xfrm>
                    <a:off x="600648" y="1194220"/>
                    <a:ext cx="366343" cy="157768"/>
                    <a:chOff x="622196" y="854569"/>
                    <a:chExt cx="366343" cy="157768"/>
                  </a:xfrm>
                </p:grpSpPr>
                <p:sp>
                  <p:nvSpPr>
                    <p:cNvPr id="175" name="Oval 174">
                      <a:extLst>
                        <a:ext uri="{FF2B5EF4-FFF2-40B4-BE49-F238E27FC236}">
                          <a16:creationId xmlns:a16="http://schemas.microsoft.com/office/drawing/2014/main" id="{3C2A4DD3-8546-CA3E-3E74-496EF634E1D5}"/>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76" name="Rectangle: Rounded Corners 175">
                      <a:extLst>
                        <a:ext uri="{FF2B5EF4-FFF2-40B4-BE49-F238E27FC236}">
                          <a16:creationId xmlns:a16="http://schemas.microsoft.com/office/drawing/2014/main" id="{09252003-C09F-B901-C49D-0FDD9C6E9A9A}"/>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60" name="Group 159">
                    <a:extLst>
                      <a:ext uri="{FF2B5EF4-FFF2-40B4-BE49-F238E27FC236}">
                        <a16:creationId xmlns:a16="http://schemas.microsoft.com/office/drawing/2014/main" id="{390FDEA2-28C8-09D3-114D-7D274FCAA627}"/>
                      </a:ext>
                    </a:extLst>
                  </p:cNvPr>
                  <p:cNvGrpSpPr/>
                  <p:nvPr/>
                </p:nvGrpSpPr>
                <p:grpSpPr>
                  <a:xfrm>
                    <a:off x="600648" y="1533871"/>
                    <a:ext cx="366343" cy="157768"/>
                    <a:chOff x="622196" y="854569"/>
                    <a:chExt cx="366343" cy="157768"/>
                  </a:xfrm>
                </p:grpSpPr>
                <p:sp>
                  <p:nvSpPr>
                    <p:cNvPr id="173" name="Oval 172">
                      <a:extLst>
                        <a:ext uri="{FF2B5EF4-FFF2-40B4-BE49-F238E27FC236}">
                          <a16:creationId xmlns:a16="http://schemas.microsoft.com/office/drawing/2014/main" id="{0EEF9AFE-EC80-A2AC-9E0A-45D1AC7B35C3}"/>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74" name="Rectangle: Rounded Corners 173">
                      <a:extLst>
                        <a:ext uri="{FF2B5EF4-FFF2-40B4-BE49-F238E27FC236}">
                          <a16:creationId xmlns:a16="http://schemas.microsoft.com/office/drawing/2014/main" id="{9D815670-F019-0B5E-2CC6-618600989C17}"/>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61" name="Group 160">
                    <a:extLst>
                      <a:ext uri="{FF2B5EF4-FFF2-40B4-BE49-F238E27FC236}">
                        <a16:creationId xmlns:a16="http://schemas.microsoft.com/office/drawing/2014/main" id="{CC5123A2-BA90-F70B-EBD6-5F47B8C54DF4}"/>
                      </a:ext>
                    </a:extLst>
                  </p:cNvPr>
                  <p:cNvGrpSpPr/>
                  <p:nvPr/>
                </p:nvGrpSpPr>
                <p:grpSpPr>
                  <a:xfrm>
                    <a:off x="600648" y="1873522"/>
                    <a:ext cx="366343" cy="157768"/>
                    <a:chOff x="622196" y="854569"/>
                    <a:chExt cx="366343" cy="157768"/>
                  </a:xfrm>
                </p:grpSpPr>
                <p:sp>
                  <p:nvSpPr>
                    <p:cNvPr id="171" name="Oval 170">
                      <a:extLst>
                        <a:ext uri="{FF2B5EF4-FFF2-40B4-BE49-F238E27FC236}">
                          <a16:creationId xmlns:a16="http://schemas.microsoft.com/office/drawing/2014/main" id="{4F445D97-78E5-2788-9491-EFC9DDBCAC60}"/>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72" name="Rectangle: Rounded Corners 171">
                      <a:extLst>
                        <a:ext uri="{FF2B5EF4-FFF2-40B4-BE49-F238E27FC236}">
                          <a16:creationId xmlns:a16="http://schemas.microsoft.com/office/drawing/2014/main" id="{85398304-E166-3EC6-070F-790DA5067AC2}"/>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62" name="Group 161">
                    <a:extLst>
                      <a:ext uri="{FF2B5EF4-FFF2-40B4-BE49-F238E27FC236}">
                        <a16:creationId xmlns:a16="http://schemas.microsoft.com/office/drawing/2014/main" id="{BA647385-625F-F9CC-AC45-D4284EB24B48}"/>
                      </a:ext>
                    </a:extLst>
                  </p:cNvPr>
                  <p:cNvGrpSpPr/>
                  <p:nvPr/>
                </p:nvGrpSpPr>
                <p:grpSpPr>
                  <a:xfrm>
                    <a:off x="600648" y="2213173"/>
                    <a:ext cx="366343" cy="157768"/>
                    <a:chOff x="622196" y="854569"/>
                    <a:chExt cx="366343" cy="157768"/>
                  </a:xfrm>
                </p:grpSpPr>
                <p:sp>
                  <p:nvSpPr>
                    <p:cNvPr id="169" name="Oval 168">
                      <a:extLst>
                        <a:ext uri="{FF2B5EF4-FFF2-40B4-BE49-F238E27FC236}">
                          <a16:creationId xmlns:a16="http://schemas.microsoft.com/office/drawing/2014/main" id="{F19CDB15-6B0D-D4B5-2B34-339368002A79}"/>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70" name="Rectangle: Rounded Corners 169">
                      <a:extLst>
                        <a:ext uri="{FF2B5EF4-FFF2-40B4-BE49-F238E27FC236}">
                          <a16:creationId xmlns:a16="http://schemas.microsoft.com/office/drawing/2014/main" id="{92D715DB-836E-3EF6-50BA-EC5C658AF207}"/>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63" name="Group 162">
                    <a:extLst>
                      <a:ext uri="{FF2B5EF4-FFF2-40B4-BE49-F238E27FC236}">
                        <a16:creationId xmlns:a16="http://schemas.microsoft.com/office/drawing/2014/main" id="{6F9FF49C-548F-F40E-113B-A2373FD98162}"/>
                      </a:ext>
                    </a:extLst>
                  </p:cNvPr>
                  <p:cNvGrpSpPr/>
                  <p:nvPr/>
                </p:nvGrpSpPr>
                <p:grpSpPr>
                  <a:xfrm>
                    <a:off x="600648" y="2552824"/>
                    <a:ext cx="366343" cy="157768"/>
                    <a:chOff x="622196" y="854569"/>
                    <a:chExt cx="366343" cy="157768"/>
                  </a:xfrm>
                </p:grpSpPr>
                <p:sp>
                  <p:nvSpPr>
                    <p:cNvPr id="167" name="Oval 166">
                      <a:extLst>
                        <a:ext uri="{FF2B5EF4-FFF2-40B4-BE49-F238E27FC236}">
                          <a16:creationId xmlns:a16="http://schemas.microsoft.com/office/drawing/2014/main" id="{B38531BF-DC2F-5B50-6FB9-ADBC06F1CC1C}"/>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68" name="Rectangle: Rounded Corners 167">
                      <a:extLst>
                        <a:ext uri="{FF2B5EF4-FFF2-40B4-BE49-F238E27FC236}">
                          <a16:creationId xmlns:a16="http://schemas.microsoft.com/office/drawing/2014/main" id="{AE4FFE07-BE9E-7B49-CC4D-6E781E51B787}"/>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nvGrpSpPr>
                  <p:cNvPr id="164" name="Group 163">
                    <a:extLst>
                      <a:ext uri="{FF2B5EF4-FFF2-40B4-BE49-F238E27FC236}">
                        <a16:creationId xmlns:a16="http://schemas.microsoft.com/office/drawing/2014/main" id="{B44C7621-1F5D-7577-03FE-795898AFA07A}"/>
                      </a:ext>
                    </a:extLst>
                  </p:cNvPr>
                  <p:cNvGrpSpPr/>
                  <p:nvPr/>
                </p:nvGrpSpPr>
                <p:grpSpPr>
                  <a:xfrm>
                    <a:off x="600648" y="2892477"/>
                    <a:ext cx="366343" cy="157768"/>
                    <a:chOff x="622196" y="854569"/>
                    <a:chExt cx="366343" cy="157768"/>
                  </a:xfrm>
                </p:grpSpPr>
                <p:sp>
                  <p:nvSpPr>
                    <p:cNvPr id="165" name="Oval 164">
                      <a:extLst>
                        <a:ext uri="{FF2B5EF4-FFF2-40B4-BE49-F238E27FC236}">
                          <a16:creationId xmlns:a16="http://schemas.microsoft.com/office/drawing/2014/main" id="{D5C47FA3-E252-1153-44F1-A64C36B15696}"/>
                        </a:ext>
                      </a:extLst>
                    </p:cNvPr>
                    <p:cNvSpPr/>
                    <p:nvPr/>
                  </p:nvSpPr>
                  <p:spPr>
                    <a:xfrm>
                      <a:off x="830771" y="854569"/>
                      <a:ext cx="157768" cy="157768"/>
                    </a:xfrm>
                    <a:prstGeom prst="ellipse">
                      <a:avLst/>
                    </a:prstGeom>
                    <a:solidFill>
                      <a:srgbClr val="28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sp>
                  <p:nvSpPr>
                    <p:cNvPr id="166" name="Rectangle: Rounded Corners 165">
                      <a:extLst>
                        <a:ext uri="{FF2B5EF4-FFF2-40B4-BE49-F238E27FC236}">
                          <a16:creationId xmlns:a16="http://schemas.microsoft.com/office/drawing/2014/main" id="{00B9044C-0954-B076-0E15-18C2D5E70428}"/>
                        </a:ext>
                      </a:extLst>
                    </p:cNvPr>
                    <p:cNvSpPr/>
                    <p:nvPr/>
                  </p:nvSpPr>
                  <p:spPr>
                    <a:xfrm>
                      <a:off x="622196" y="876982"/>
                      <a:ext cx="338945" cy="100991"/>
                    </a:xfrm>
                    <a:prstGeom prst="roundRect">
                      <a:avLst>
                        <a:gd name="adj" fmla="val 50000"/>
                      </a:avLst>
                    </a:prstGeom>
                    <a:gradFill>
                      <a:gsLst>
                        <a:gs pos="0">
                          <a:srgbClr val="C0C0C0"/>
                        </a:gs>
                        <a:gs pos="83000">
                          <a:srgbClr val="909090"/>
                        </a:gs>
                        <a:gs pos="100000">
                          <a:srgbClr val="C0C0C0"/>
                        </a:gs>
                      </a:gsLst>
                      <a:lin ang="6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en-US" dirty="0">
                        <a:latin typeface="Arial" panose="020B0604020202020204" pitchFamily="34" charset="0"/>
                        <a:cs typeface="Arial" panose="020B0604020202020204" pitchFamily="34" charset="0"/>
                      </a:endParaRPr>
                    </a:p>
                  </p:txBody>
                </p:sp>
              </p:grpSp>
            </p:grpSp>
          </p:grpSp>
          <p:sp>
            <p:nvSpPr>
              <p:cNvPr id="153" name="Textbox">
                <a:extLst>
                  <a:ext uri="{FF2B5EF4-FFF2-40B4-BE49-F238E27FC236}">
                    <a16:creationId xmlns:a16="http://schemas.microsoft.com/office/drawing/2014/main" id="{00643C2D-FF30-6499-5812-B21D52469E22}"/>
                  </a:ext>
                </a:extLst>
              </p:cNvPr>
              <p:cNvSpPr txBox="1"/>
              <p:nvPr/>
            </p:nvSpPr>
            <p:spPr>
              <a:xfrm>
                <a:off x="1025529" y="1227547"/>
                <a:ext cx="1554767" cy="1569660"/>
              </a:xfrm>
              <a:prstGeom prst="rect">
                <a:avLst/>
              </a:prstGeom>
              <a:noFill/>
            </p:spPr>
            <p:txBody>
              <a:bodyPr wrap="square" rtlCol="0" anchor="ctr" anchorCtr="0"/>
              <a:lstStyle/>
              <a:p>
                <a:pPr algn="ctr"/>
                <a:r>
                  <a:rPr lang="en-US" sz="2000" b="1" dirty="0">
                    <a:solidFill>
                      <a:srgbClr val="FF0000"/>
                    </a:solidFill>
                    <a:latin typeface="Arial" panose="020B0604020202020204" pitchFamily="34" charset="0"/>
                    <a:cs typeface="Arial" panose="020B0604020202020204" pitchFamily="34" charset="0"/>
                  </a:rPr>
                  <a:t>Subsidiary Motions</a:t>
                </a:r>
                <a:endParaRPr lang="en-US" sz="2000" b="1" i="1" dirty="0">
                  <a:solidFill>
                    <a:srgbClr val="FF0000"/>
                  </a:solidFill>
                  <a:latin typeface="Arial" panose="020B0604020202020204" pitchFamily="34" charset="0"/>
                  <a:cs typeface="Arial" panose="020B0604020202020204" pitchFamily="34" charset="0"/>
                </a:endParaRPr>
              </a:p>
            </p:txBody>
          </p:sp>
        </p:grpSp>
        <p:sp>
          <p:nvSpPr>
            <p:cNvPr id="150" name="Textbox">
              <a:extLst>
                <a:ext uri="{FF2B5EF4-FFF2-40B4-BE49-F238E27FC236}">
                  <a16:creationId xmlns:a16="http://schemas.microsoft.com/office/drawing/2014/main" id="{30B6B495-F23C-CCBB-F498-F841FEA31624}"/>
                </a:ext>
              </a:extLst>
            </p:cNvPr>
            <p:cNvSpPr txBox="1"/>
            <p:nvPr/>
          </p:nvSpPr>
          <p:spPr>
            <a:xfrm>
              <a:off x="9128199" y="1888815"/>
              <a:ext cx="2437762" cy="1754326"/>
            </a:xfrm>
            <a:prstGeom prst="rect">
              <a:avLst/>
            </a:prstGeom>
            <a:noFill/>
          </p:spPr>
          <p:txBody>
            <a:bodyPr wrap="square" rtlCol="0" anchor="b" anchorCtr="0"/>
            <a:lstStyle/>
            <a:p>
              <a:pPr algn="ctr"/>
              <a:r>
                <a:rPr lang="en-US" sz="1600">
                  <a:ln w="15875">
                    <a:noFill/>
                    <a:round/>
                  </a:ln>
                  <a:solidFill>
                    <a:schemeClr val="tx2"/>
                  </a:solidFill>
                  <a:latin typeface="Arial" panose="020B0604020202020204" pitchFamily="34" charset="0"/>
                  <a:cs typeface="Arial" panose="020B0604020202020204" pitchFamily="34" charset="0"/>
                </a:rPr>
                <a:t>Help manage, modify, or postpone a main motion to clarify or refine the discussion.</a:t>
              </a:r>
            </a:p>
          </p:txBody>
        </p:sp>
      </p:grpSp>
    </p:spTree>
    <p:extLst>
      <p:ext uri="{BB962C8B-B14F-4D97-AF65-F5344CB8AC3E}">
        <p14:creationId xmlns:p14="http://schemas.microsoft.com/office/powerpoint/2010/main" val="124834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20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1000"/>
                                        <p:tgtEl>
                                          <p:spTgt spid="89"/>
                                        </p:tgtEl>
                                      </p:cBhvr>
                                    </p:animEffect>
                                    <p:anim calcmode="lin" valueType="num">
                                      <p:cBhvr>
                                        <p:cTn id="8" dur="1000" fill="hold"/>
                                        <p:tgtEl>
                                          <p:spTgt spid="89"/>
                                        </p:tgtEl>
                                        <p:attrNameLst>
                                          <p:attrName>ppt_x</p:attrName>
                                        </p:attrNameLst>
                                      </p:cBhvr>
                                      <p:tavLst>
                                        <p:tav tm="0">
                                          <p:val>
                                            <p:strVal val="#ppt_x"/>
                                          </p:val>
                                        </p:tav>
                                        <p:tav tm="100000">
                                          <p:val>
                                            <p:strVal val="#ppt_x"/>
                                          </p:val>
                                        </p:tav>
                                      </p:tavLst>
                                    </p:anim>
                                    <p:anim calcmode="lin" valueType="num">
                                      <p:cBhvr>
                                        <p:cTn id="9" dur="1000" fill="hold"/>
                                        <p:tgtEl>
                                          <p:spTgt spid="8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00"/>
                                  </p:stCondLst>
                                  <p:childTnLst>
                                    <p:set>
                                      <p:cBhvr>
                                        <p:cTn id="11" dur="1" fill="hold">
                                          <p:stCondLst>
                                            <p:cond delay="0"/>
                                          </p:stCondLst>
                                        </p:cTn>
                                        <p:tgtEl>
                                          <p:spTgt spid="179"/>
                                        </p:tgtEl>
                                        <p:attrNameLst>
                                          <p:attrName>style.visibility</p:attrName>
                                        </p:attrNameLst>
                                      </p:cBhvr>
                                      <p:to>
                                        <p:strVal val="visible"/>
                                      </p:to>
                                    </p:set>
                                    <p:animEffect transition="in" filter="fade">
                                      <p:cBhvr>
                                        <p:cTn id="12" dur="1000"/>
                                        <p:tgtEl>
                                          <p:spTgt spid="179"/>
                                        </p:tgtEl>
                                      </p:cBhvr>
                                    </p:animEffect>
                                    <p:anim calcmode="lin" valueType="num">
                                      <p:cBhvr>
                                        <p:cTn id="13" dur="1000" fill="hold"/>
                                        <p:tgtEl>
                                          <p:spTgt spid="179"/>
                                        </p:tgtEl>
                                        <p:attrNameLst>
                                          <p:attrName>ppt_x</p:attrName>
                                        </p:attrNameLst>
                                      </p:cBhvr>
                                      <p:tavLst>
                                        <p:tav tm="0">
                                          <p:val>
                                            <p:strVal val="#ppt_x"/>
                                          </p:val>
                                        </p:tav>
                                        <p:tav tm="100000">
                                          <p:val>
                                            <p:strVal val="#ppt_x"/>
                                          </p:val>
                                        </p:tav>
                                      </p:tavLst>
                                    </p:anim>
                                    <p:anim calcmode="lin" valueType="num">
                                      <p:cBhvr>
                                        <p:cTn id="14" dur="1000" fill="hold"/>
                                        <p:tgtEl>
                                          <p:spTgt spid="17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20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1000"/>
                                        <p:tgtEl>
                                          <p:spTgt spid="90"/>
                                        </p:tgtEl>
                                      </p:cBhvr>
                                    </p:animEffect>
                                    <p:anim calcmode="lin" valueType="num">
                                      <p:cBhvr>
                                        <p:cTn id="18" dur="1000" fill="hold"/>
                                        <p:tgtEl>
                                          <p:spTgt spid="90"/>
                                        </p:tgtEl>
                                        <p:attrNameLst>
                                          <p:attrName>ppt_x</p:attrName>
                                        </p:attrNameLst>
                                      </p:cBhvr>
                                      <p:tavLst>
                                        <p:tav tm="0">
                                          <p:val>
                                            <p:strVal val="#ppt_x"/>
                                          </p:val>
                                        </p:tav>
                                        <p:tav tm="100000">
                                          <p:val>
                                            <p:strVal val="#ppt_x"/>
                                          </p:val>
                                        </p:tav>
                                      </p:tavLst>
                                    </p:anim>
                                    <p:anim calcmode="lin" valueType="num">
                                      <p:cBhvr>
                                        <p:cTn id="19" dur="1000" fill="hold"/>
                                        <p:tgtEl>
                                          <p:spTgt spid="9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600"/>
                                  </p:stCondLst>
                                  <p:childTnLst>
                                    <p:set>
                                      <p:cBhvr>
                                        <p:cTn id="21" dur="1" fill="hold">
                                          <p:stCondLst>
                                            <p:cond delay="0"/>
                                          </p:stCondLst>
                                        </p:cTn>
                                        <p:tgtEl>
                                          <p:spTgt spid="180"/>
                                        </p:tgtEl>
                                        <p:attrNameLst>
                                          <p:attrName>style.visibility</p:attrName>
                                        </p:attrNameLst>
                                      </p:cBhvr>
                                      <p:to>
                                        <p:strVal val="visible"/>
                                      </p:to>
                                    </p:set>
                                    <p:animEffect transition="in" filter="fade">
                                      <p:cBhvr>
                                        <p:cTn id="22" dur="1000"/>
                                        <p:tgtEl>
                                          <p:spTgt spid="180"/>
                                        </p:tgtEl>
                                      </p:cBhvr>
                                    </p:animEffect>
                                    <p:anim calcmode="lin" valueType="num">
                                      <p:cBhvr>
                                        <p:cTn id="23" dur="1000" fill="hold"/>
                                        <p:tgtEl>
                                          <p:spTgt spid="180"/>
                                        </p:tgtEl>
                                        <p:attrNameLst>
                                          <p:attrName>ppt_x</p:attrName>
                                        </p:attrNameLst>
                                      </p:cBhvr>
                                      <p:tavLst>
                                        <p:tav tm="0">
                                          <p:val>
                                            <p:strVal val="#ppt_x"/>
                                          </p:val>
                                        </p:tav>
                                        <p:tav tm="100000">
                                          <p:val>
                                            <p:strVal val="#ppt_x"/>
                                          </p:val>
                                        </p:tav>
                                      </p:tavLst>
                                    </p:anim>
                                    <p:anim calcmode="lin" valueType="num">
                                      <p:cBhvr>
                                        <p:cTn id="24" dur="1000" fill="hold"/>
                                        <p:tgtEl>
                                          <p:spTgt spid="180"/>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1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6064C-38AD-41F9-9DA3-EF679AFE9DA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8A49968-C536-5F20-DC83-FA785BE70798}"/>
              </a:ext>
            </a:extLst>
          </p:cNvPr>
          <p:cNvSpPr/>
          <p:nvPr/>
        </p:nvSpPr>
        <p:spPr>
          <a:xfrm>
            <a:off x="-102721" y="0"/>
            <a:ext cx="12294721" cy="687904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809EFA75-2790-6BB9-B7CE-1054945E5CE8}"/>
              </a:ext>
            </a:extLst>
          </p:cNvPr>
          <p:cNvSpPr/>
          <p:nvPr/>
        </p:nvSpPr>
        <p:spPr>
          <a:xfrm>
            <a:off x="1753849" y="-4172"/>
            <a:ext cx="10460837" cy="113675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17463FEF-3A0F-49A4-5291-5B3B5F2C54F9}"/>
              </a:ext>
            </a:extLst>
          </p:cNvPr>
          <p:cNvSpPr txBox="1"/>
          <p:nvPr/>
        </p:nvSpPr>
        <p:spPr>
          <a:xfrm>
            <a:off x="4147371" y="79791"/>
            <a:ext cx="7706612" cy="1015663"/>
          </a:xfrm>
          <a:prstGeom prst="rect">
            <a:avLst/>
          </a:prstGeom>
          <a:noFill/>
        </p:spPr>
        <p:txBody>
          <a:bodyPr wrap="squar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chemeClr val="accent6">
                    <a:lumMod val="50000"/>
                  </a:schemeClr>
                </a:solidFill>
                <a:effectLst/>
                <a:uLnTx/>
                <a:uFillTx/>
                <a:cs typeface="Arial" panose="020B0604020202020204" pitchFamily="34" charset="0"/>
              </a:rPr>
              <a:t>Understanding Rules and Orders </a:t>
            </a:r>
            <a:br>
              <a:rPr kumimoji="0" lang="en-US" sz="3000" b="1" i="0" u="none" strike="noStrike" kern="1200" cap="none" spc="0" normalizeH="0" baseline="0" noProof="0" dirty="0">
                <a:ln>
                  <a:noFill/>
                </a:ln>
                <a:solidFill>
                  <a:schemeClr val="accent6">
                    <a:lumMod val="50000"/>
                  </a:schemeClr>
                </a:solidFill>
                <a:effectLst/>
                <a:uLnTx/>
                <a:uFillTx/>
                <a:cs typeface="Arial" panose="020B0604020202020204" pitchFamily="34" charset="0"/>
              </a:rPr>
            </a:br>
            <a:r>
              <a:rPr kumimoji="0" lang="en-US" sz="3000" b="1" i="0" u="none" strike="noStrike" kern="1200" cap="none" spc="0" normalizeH="0" baseline="0" noProof="0" dirty="0">
                <a:ln>
                  <a:noFill/>
                </a:ln>
                <a:solidFill>
                  <a:schemeClr val="accent6">
                    <a:lumMod val="50000"/>
                  </a:schemeClr>
                </a:solidFill>
                <a:effectLst/>
                <a:uLnTx/>
                <a:uFillTx/>
                <a:cs typeface="Arial" panose="020B0604020202020204" pitchFamily="34" charset="0"/>
              </a:rPr>
              <a:t>in Meetings</a:t>
            </a:r>
          </a:p>
        </p:txBody>
      </p:sp>
      <p:sp>
        <p:nvSpPr>
          <p:cNvPr id="7" name="Freeform: Shape 6">
            <a:extLst>
              <a:ext uri="{FF2B5EF4-FFF2-40B4-BE49-F238E27FC236}">
                <a16:creationId xmlns:a16="http://schemas.microsoft.com/office/drawing/2014/main" id="{C791F5DD-69E8-36A2-BFD7-A854E4A5F434}"/>
              </a:ext>
            </a:extLst>
          </p:cNvPr>
          <p:cNvSpPr/>
          <p:nvPr/>
        </p:nvSpPr>
        <p:spPr>
          <a:xfrm>
            <a:off x="627421" y="-24211"/>
            <a:ext cx="4484549" cy="6948625"/>
          </a:xfrm>
          <a:custGeom>
            <a:avLst/>
            <a:gdLst>
              <a:gd name="connsiteX0" fmla="*/ 0 w 4669409"/>
              <a:gd name="connsiteY0" fmla="*/ 0 h 6948625"/>
              <a:gd name="connsiteX1" fmla="*/ 3131586 w 4669409"/>
              <a:gd name="connsiteY1" fmla="*/ 0 h 6948625"/>
              <a:gd name="connsiteX2" fmla="*/ 3279276 w 4669409"/>
              <a:gd name="connsiteY2" fmla="*/ 146935 h 6948625"/>
              <a:gd name="connsiteX3" fmla="*/ 4669409 w 4669409"/>
              <a:gd name="connsiteY3" fmla="*/ 3481325 h 6948625"/>
              <a:gd name="connsiteX4" fmla="*/ 3279275 w 4669409"/>
              <a:gd name="connsiteY4" fmla="*/ 6815716 h 6948625"/>
              <a:gd name="connsiteX5" fmla="*/ 3145684 w 4669409"/>
              <a:gd name="connsiteY5" fmla="*/ 6948625 h 6948625"/>
              <a:gd name="connsiteX6" fmla="*/ 0 w 4669409"/>
              <a:gd name="connsiteY6" fmla="*/ 6948625 h 694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9409" h="6948625">
                <a:moveTo>
                  <a:pt x="0" y="0"/>
                </a:moveTo>
                <a:lnTo>
                  <a:pt x="3131586" y="0"/>
                </a:lnTo>
                <a:lnTo>
                  <a:pt x="3279276" y="146935"/>
                </a:lnTo>
                <a:cubicBezTo>
                  <a:pt x="4148599" y="1057631"/>
                  <a:pt x="4669409" y="2217848"/>
                  <a:pt x="4669409" y="3481325"/>
                </a:cubicBezTo>
                <a:cubicBezTo>
                  <a:pt x="4669409" y="4744802"/>
                  <a:pt x="4148599" y="5905019"/>
                  <a:pt x="3279275" y="6815716"/>
                </a:cubicBezTo>
                <a:lnTo>
                  <a:pt x="3145684" y="6948625"/>
                </a:lnTo>
                <a:lnTo>
                  <a:pt x="0" y="6948625"/>
                </a:lnTo>
                <a:close/>
              </a:path>
            </a:pathLst>
          </a:custGeom>
          <a:solidFill>
            <a:schemeClr val="bg2">
              <a:alpha val="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FF1FF493-9812-27B5-D2A0-7E6CB3B461F5}"/>
              </a:ext>
            </a:extLst>
          </p:cNvPr>
          <p:cNvSpPr/>
          <p:nvPr/>
        </p:nvSpPr>
        <p:spPr>
          <a:xfrm>
            <a:off x="603031" y="0"/>
            <a:ext cx="4350282" cy="6879040"/>
          </a:xfrm>
          <a:custGeom>
            <a:avLst/>
            <a:gdLst>
              <a:gd name="connsiteX0" fmla="*/ 0 w 4548015"/>
              <a:gd name="connsiteY0" fmla="*/ 0 h 6924414"/>
              <a:gd name="connsiteX1" fmla="*/ 3015923 w 4548015"/>
              <a:gd name="connsiteY1" fmla="*/ 0 h 6924414"/>
              <a:gd name="connsiteX2" fmla="*/ 3028726 w 4548015"/>
              <a:gd name="connsiteY2" fmla="*/ 11091 h 6924414"/>
              <a:gd name="connsiteX3" fmla="*/ 4548015 w 4548015"/>
              <a:gd name="connsiteY3" fmla="*/ 3443715 h 6924414"/>
              <a:gd name="connsiteX4" fmla="*/ 3028726 w 4548015"/>
              <a:gd name="connsiteY4" fmla="*/ 6876340 h 6924414"/>
              <a:gd name="connsiteX5" fmla="*/ 2973227 w 4548015"/>
              <a:gd name="connsiteY5" fmla="*/ 6924414 h 6924414"/>
              <a:gd name="connsiteX6" fmla="*/ 0 w 4548015"/>
              <a:gd name="connsiteY6" fmla="*/ 6924414 h 692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015" h="6924414">
                <a:moveTo>
                  <a:pt x="0" y="0"/>
                </a:moveTo>
                <a:lnTo>
                  <a:pt x="3015923" y="0"/>
                </a:lnTo>
                <a:lnTo>
                  <a:pt x="3028726" y="11091"/>
                </a:lnTo>
                <a:cubicBezTo>
                  <a:pt x="3962057" y="859385"/>
                  <a:pt x="4548015" y="2083121"/>
                  <a:pt x="4548015" y="3443715"/>
                </a:cubicBezTo>
                <a:cubicBezTo>
                  <a:pt x="4548015" y="4804309"/>
                  <a:pt x="3962057" y="6028046"/>
                  <a:pt x="3028726" y="6876340"/>
                </a:cubicBezTo>
                <a:lnTo>
                  <a:pt x="2973227" y="6924414"/>
                </a:lnTo>
                <a:lnTo>
                  <a:pt x="0" y="692441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00001780-E606-4C56-0AFB-A6E40540CCBE}"/>
              </a:ext>
            </a:extLst>
          </p:cNvPr>
          <p:cNvSpPr/>
          <p:nvPr/>
        </p:nvSpPr>
        <p:spPr>
          <a:xfrm>
            <a:off x="142353" y="21427"/>
            <a:ext cx="4350282" cy="6879039"/>
          </a:xfrm>
          <a:custGeom>
            <a:avLst/>
            <a:gdLst>
              <a:gd name="connsiteX0" fmla="*/ 0 w 4548015"/>
              <a:gd name="connsiteY0" fmla="*/ 0 h 6924414"/>
              <a:gd name="connsiteX1" fmla="*/ 3015923 w 4548015"/>
              <a:gd name="connsiteY1" fmla="*/ 0 h 6924414"/>
              <a:gd name="connsiteX2" fmla="*/ 3028726 w 4548015"/>
              <a:gd name="connsiteY2" fmla="*/ 11091 h 6924414"/>
              <a:gd name="connsiteX3" fmla="*/ 4548015 w 4548015"/>
              <a:gd name="connsiteY3" fmla="*/ 3443715 h 6924414"/>
              <a:gd name="connsiteX4" fmla="*/ 3028726 w 4548015"/>
              <a:gd name="connsiteY4" fmla="*/ 6876340 h 6924414"/>
              <a:gd name="connsiteX5" fmla="*/ 2973227 w 4548015"/>
              <a:gd name="connsiteY5" fmla="*/ 6924414 h 6924414"/>
              <a:gd name="connsiteX6" fmla="*/ 0 w 4548015"/>
              <a:gd name="connsiteY6" fmla="*/ 6924414 h 692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015" h="6924414">
                <a:moveTo>
                  <a:pt x="0" y="0"/>
                </a:moveTo>
                <a:lnTo>
                  <a:pt x="3015923" y="0"/>
                </a:lnTo>
                <a:lnTo>
                  <a:pt x="3028726" y="11091"/>
                </a:lnTo>
                <a:cubicBezTo>
                  <a:pt x="3962057" y="859385"/>
                  <a:pt x="4548015" y="2083121"/>
                  <a:pt x="4548015" y="3443715"/>
                </a:cubicBezTo>
                <a:cubicBezTo>
                  <a:pt x="4548015" y="4804309"/>
                  <a:pt x="3962057" y="6028046"/>
                  <a:pt x="3028726" y="6876340"/>
                </a:cubicBezTo>
                <a:lnTo>
                  <a:pt x="2973227" y="6924414"/>
                </a:lnTo>
                <a:lnTo>
                  <a:pt x="0" y="692441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sp>
        <p:nvSpPr>
          <p:cNvPr id="41" name="Freeform: Shape 40">
            <a:extLst>
              <a:ext uri="{FF2B5EF4-FFF2-40B4-BE49-F238E27FC236}">
                <a16:creationId xmlns:a16="http://schemas.microsoft.com/office/drawing/2014/main" id="{B51CA73C-BC7D-070F-F4F8-65A530D2655C}"/>
              </a:ext>
            </a:extLst>
          </p:cNvPr>
          <p:cNvSpPr/>
          <p:nvPr/>
        </p:nvSpPr>
        <p:spPr>
          <a:xfrm>
            <a:off x="-102721" y="0"/>
            <a:ext cx="4548015" cy="6924414"/>
          </a:xfrm>
          <a:custGeom>
            <a:avLst/>
            <a:gdLst>
              <a:gd name="connsiteX0" fmla="*/ 0 w 4548015"/>
              <a:gd name="connsiteY0" fmla="*/ 0 h 6924414"/>
              <a:gd name="connsiteX1" fmla="*/ 3015923 w 4548015"/>
              <a:gd name="connsiteY1" fmla="*/ 0 h 6924414"/>
              <a:gd name="connsiteX2" fmla="*/ 3028726 w 4548015"/>
              <a:gd name="connsiteY2" fmla="*/ 11091 h 6924414"/>
              <a:gd name="connsiteX3" fmla="*/ 4548015 w 4548015"/>
              <a:gd name="connsiteY3" fmla="*/ 3443715 h 6924414"/>
              <a:gd name="connsiteX4" fmla="*/ 3028726 w 4548015"/>
              <a:gd name="connsiteY4" fmla="*/ 6876340 h 6924414"/>
              <a:gd name="connsiteX5" fmla="*/ 2973227 w 4548015"/>
              <a:gd name="connsiteY5" fmla="*/ 6924414 h 6924414"/>
              <a:gd name="connsiteX6" fmla="*/ 0 w 4548015"/>
              <a:gd name="connsiteY6" fmla="*/ 6924414 h 692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015" h="6924414">
                <a:moveTo>
                  <a:pt x="0" y="0"/>
                </a:moveTo>
                <a:lnTo>
                  <a:pt x="3015923" y="0"/>
                </a:lnTo>
                <a:lnTo>
                  <a:pt x="3028726" y="11091"/>
                </a:lnTo>
                <a:cubicBezTo>
                  <a:pt x="3962057" y="859385"/>
                  <a:pt x="4548015" y="2083121"/>
                  <a:pt x="4548015" y="3443715"/>
                </a:cubicBezTo>
                <a:cubicBezTo>
                  <a:pt x="4548015" y="4804309"/>
                  <a:pt x="3962057" y="6028046"/>
                  <a:pt x="3028726" y="6876340"/>
                </a:cubicBezTo>
                <a:lnTo>
                  <a:pt x="2973227" y="6924414"/>
                </a:lnTo>
                <a:lnTo>
                  <a:pt x="0" y="6924414"/>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Arial" panose="020B0604020202020204" pitchFamily="34" charset="0"/>
              <a:cs typeface="Arial" panose="020B0604020202020204" pitchFamily="34" charset="0"/>
            </a:endParaRPr>
          </a:p>
        </p:txBody>
      </p:sp>
      <p:pic>
        <p:nvPicPr>
          <p:cNvPr id="59" name="Picture Placeholder 10">
            <a:extLst>
              <a:ext uri="{FF2B5EF4-FFF2-40B4-BE49-F238E27FC236}">
                <a16:creationId xmlns:a16="http://schemas.microsoft.com/office/drawing/2014/main" id="{779BCCDD-8AF7-E5FA-5349-DAEA1D785CB6}"/>
              </a:ext>
            </a:extLst>
          </p:cNvPr>
          <p:cNvPicPr>
            <a:picLocks noChangeAspect="1"/>
          </p:cNvPicPr>
          <p:nvPr/>
        </p:nvPicPr>
        <p:blipFill>
          <a:blip r:embed="rId3">
            <a:extLst>
              <a:ext uri="{28A0092B-C50C-407E-A947-70E740481C1C}">
                <a14:useLocalDpi xmlns:a14="http://schemas.microsoft.com/office/drawing/2010/main" val="0"/>
              </a:ext>
            </a:extLst>
          </a:blip>
          <a:srcRect l="21" r="21"/>
          <a:stretch/>
        </p:blipFill>
        <p:spPr>
          <a:xfrm>
            <a:off x="-93957" y="-24212"/>
            <a:ext cx="4548015" cy="6948625"/>
          </a:xfrm>
          <a:custGeom>
            <a:avLst/>
            <a:gdLst>
              <a:gd name="connsiteX0" fmla="*/ 0 w 4548015"/>
              <a:gd name="connsiteY0" fmla="*/ 0 h 6924414"/>
              <a:gd name="connsiteX1" fmla="*/ 3015923 w 4548015"/>
              <a:gd name="connsiteY1" fmla="*/ 0 h 6924414"/>
              <a:gd name="connsiteX2" fmla="*/ 3028726 w 4548015"/>
              <a:gd name="connsiteY2" fmla="*/ 11091 h 6924414"/>
              <a:gd name="connsiteX3" fmla="*/ 4548015 w 4548015"/>
              <a:gd name="connsiteY3" fmla="*/ 3443715 h 6924414"/>
              <a:gd name="connsiteX4" fmla="*/ 3028726 w 4548015"/>
              <a:gd name="connsiteY4" fmla="*/ 6876340 h 6924414"/>
              <a:gd name="connsiteX5" fmla="*/ 2973227 w 4548015"/>
              <a:gd name="connsiteY5" fmla="*/ 6924414 h 6924414"/>
              <a:gd name="connsiteX6" fmla="*/ 0 w 4548015"/>
              <a:gd name="connsiteY6" fmla="*/ 6924414 h 692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8015" h="6924414">
                <a:moveTo>
                  <a:pt x="0" y="0"/>
                </a:moveTo>
                <a:lnTo>
                  <a:pt x="3015923" y="0"/>
                </a:lnTo>
                <a:lnTo>
                  <a:pt x="3028726" y="11091"/>
                </a:lnTo>
                <a:cubicBezTo>
                  <a:pt x="3962057" y="859385"/>
                  <a:pt x="4548015" y="2083121"/>
                  <a:pt x="4548015" y="3443715"/>
                </a:cubicBezTo>
                <a:cubicBezTo>
                  <a:pt x="4548015" y="4804309"/>
                  <a:pt x="3962057" y="6028046"/>
                  <a:pt x="3028726" y="6876340"/>
                </a:cubicBezTo>
                <a:lnTo>
                  <a:pt x="2973227" y="6924414"/>
                </a:lnTo>
                <a:lnTo>
                  <a:pt x="0" y="6924414"/>
                </a:lnTo>
                <a:close/>
              </a:path>
            </a:pathLst>
          </a:custGeom>
          <a:noFill/>
        </p:spPr>
      </p:pic>
      <p:grpSp>
        <p:nvGrpSpPr>
          <p:cNvPr id="2" name="Group 1">
            <a:extLst>
              <a:ext uri="{FF2B5EF4-FFF2-40B4-BE49-F238E27FC236}">
                <a16:creationId xmlns:a16="http://schemas.microsoft.com/office/drawing/2014/main" id="{B347AD95-AE38-3876-4200-FC1E765759DC}"/>
              </a:ext>
            </a:extLst>
          </p:cNvPr>
          <p:cNvGrpSpPr/>
          <p:nvPr/>
        </p:nvGrpSpPr>
        <p:grpSpPr>
          <a:xfrm>
            <a:off x="4808888" y="1449422"/>
            <a:ext cx="7045095" cy="747186"/>
            <a:chOff x="3212911" y="217006"/>
            <a:chExt cx="7320366" cy="747186"/>
          </a:xfrm>
        </p:grpSpPr>
        <p:sp>
          <p:nvSpPr>
            <p:cNvPr id="3" name="TextBox 2">
              <a:extLst>
                <a:ext uri="{FF2B5EF4-FFF2-40B4-BE49-F238E27FC236}">
                  <a16:creationId xmlns:a16="http://schemas.microsoft.com/office/drawing/2014/main" id="{4BD72891-ED1D-6F83-E8DC-75914CF63B3E}"/>
                </a:ext>
              </a:extLst>
            </p:cNvPr>
            <p:cNvSpPr txBox="1"/>
            <p:nvPr/>
          </p:nvSpPr>
          <p:spPr>
            <a:xfrm>
              <a:off x="3915156" y="217006"/>
              <a:ext cx="6618121" cy="747186"/>
            </a:xfrm>
            <a:prstGeom prst="rect">
              <a:avLst/>
            </a:prstGeom>
            <a:noFill/>
            <a:ln w="41275">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2300">
                  <a:solidFill>
                    <a:schemeClr val="bg2"/>
                  </a:solidFill>
                  <a:cs typeface="Arial" panose="020B0604020202020204" pitchFamily="34" charset="0"/>
                </a:rPr>
                <a:t>General orders schedule future discussions, maintaining agenda integrity.</a:t>
              </a:r>
            </a:p>
          </p:txBody>
        </p:sp>
        <p:sp>
          <p:nvSpPr>
            <p:cNvPr id="4" name="Oval 3">
              <a:extLst>
                <a:ext uri="{FF2B5EF4-FFF2-40B4-BE49-F238E27FC236}">
                  <a16:creationId xmlns:a16="http://schemas.microsoft.com/office/drawing/2014/main" id="{3E851957-63D9-D02D-AA1C-DDC5570C01D8}"/>
                </a:ext>
              </a:extLst>
            </p:cNvPr>
            <p:cNvSpPr/>
            <p:nvPr/>
          </p:nvSpPr>
          <p:spPr>
            <a:xfrm>
              <a:off x="3212911" y="326416"/>
              <a:ext cx="528365" cy="528365"/>
            </a:xfrm>
            <a:prstGeom prst="ellipse">
              <a:avLst/>
            </a:prstGeom>
            <a:solidFill>
              <a:schemeClr val="accent2">
                <a:lumMod val="75000"/>
              </a:schemeClr>
            </a:solidFill>
            <a:ln w="222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dirty="0">
                  <a:solidFill>
                    <a:schemeClr val="tx2"/>
                  </a:solidFill>
                  <a:cs typeface="Arial" panose="020B0604020202020204" pitchFamily="34" charset="0"/>
                </a:rPr>
                <a:t>A</a:t>
              </a:r>
            </a:p>
          </p:txBody>
        </p:sp>
      </p:grpSp>
      <p:grpSp>
        <p:nvGrpSpPr>
          <p:cNvPr id="6" name="Group 5">
            <a:extLst>
              <a:ext uri="{FF2B5EF4-FFF2-40B4-BE49-F238E27FC236}">
                <a16:creationId xmlns:a16="http://schemas.microsoft.com/office/drawing/2014/main" id="{FA30CF35-B446-49A0-6E49-826942D5AE49}"/>
              </a:ext>
            </a:extLst>
          </p:cNvPr>
          <p:cNvGrpSpPr/>
          <p:nvPr/>
        </p:nvGrpSpPr>
        <p:grpSpPr>
          <a:xfrm>
            <a:off x="5038186" y="2560101"/>
            <a:ext cx="6815797" cy="749808"/>
            <a:chOff x="3915156" y="1491973"/>
            <a:chExt cx="6815797" cy="749808"/>
          </a:xfrm>
        </p:grpSpPr>
        <p:sp>
          <p:nvSpPr>
            <p:cNvPr id="8" name="Oval 7">
              <a:extLst>
                <a:ext uri="{FF2B5EF4-FFF2-40B4-BE49-F238E27FC236}">
                  <a16:creationId xmlns:a16="http://schemas.microsoft.com/office/drawing/2014/main" id="{762F9844-75E1-DDAC-9C82-65E8A1E177A9}"/>
                </a:ext>
              </a:extLst>
            </p:cNvPr>
            <p:cNvSpPr/>
            <p:nvPr/>
          </p:nvSpPr>
          <p:spPr>
            <a:xfrm>
              <a:off x="3915156" y="1602695"/>
              <a:ext cx="528365" cy="528365"/>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dirty="0">
                  <a:solidFill>
                    <a:schemeClr val="tx2"/>
                  </a:solidFill>
                  <a:cs typeface="Arial" panose="020B0604020202020204" pitchFamily="34" charset="0"/>
                </a:rPr>
                <a:t>B</a:t>
              </a:r>
            </a:p>
          </p:txBody>
        </p:sp>
        <p:sp>
          <p:nvSpPr>
            <p:cNvPr id="9" name="TextBox 8">
              <a:extLst>
                <a:ext uri="{FF2B5EF4-FFF2-40B4-BE49-F238E27FC236}">
                  <a16:creationId xmlns:a16="http://schemas.microsoft.com/office/drawing/2014/main" id="{744C80A9-2EC2-D4A8-38BB-E381A5050C5C}"/>
                </a:ext>
              </a:extLst>
            </p:cNvPr>
            <p:cNvSpPr txBox="1"/>
            <p:nvPr/>
          </p:nvSpPr>
          <p:spPr>
            <a:xfrm>
              <a:off x="4549722" y="1491973"/>
              <a:ext cx="6181231" cy="749808"/>
            </a:xfrm>
            <a:prstGeom prst="rect">
              <a:avLst/>
            </a:prstGeom>
            <a:noFill/>
          </p:spPr>
          <p:txBody>
            <a:bodyPr wrap="square" rtlCol="0" anchor="ctr" anchorCtr="0">
              <a:noAutofit/>
            </a:bodyPr>
            <a:lstStyle/>
            <a:p>
              <a:r>
                <a:rPr lang="en-US" sz="2300" b="0" i="0">
                  <a:solidFill>
                    <a:schemeClr val="bg2"/>
                  </a:solidFill>
                  <a:effectLst/>
                  <a:cs typeface="Arial" panose="020B0604020202020204" pitchFamily="34" charset="0"/>
                </a:rPr>
                <a:t>Special orders enable rule suspension for specific issues, ensuring flexibility.</a:t>
              </a:r>
              <a:endParaRPr lang="en-US" sz="2400" b="1" dirty="0">
                <a:solidFill>
                  <a:schemeClr val="bg2"/>
                </a:solidFill>
                <a:cs typeface="Arial" panose="020B0604020202020204" pitchFamily="34" charset="0"/>
              </a:endParaRPr>
            </a:p>
          </p:txBody>
        </p:sp>
      </p:grpSp>
      <p:grpSp>
        <p:nvGrpSpPr>
          <p:cNvPr id="10" name="Group 9">
            <a:extLst>
              <a:ext uri="{FF2B5EF4-FFF2-40B4-BE49-F238E27FC236}">
                <a16:creationId xmlns:a16="http://schemas.microsoft.com/office/drawing/2014/main" id="{2D11D67A-7393-3387-7E11-E8B10496B1A2}"/>
              </a:ext>
            </a:extLst>
          </p:cNvPr>
          <p:cNvGrpSpPr/>
          <p:nvPr/>
        </p:nvGrpSpPr>
        <p:grpSpPr>
          <a:xfrm>
            <a:off x="5033908" y="3647215"/>
            <a:ext cx="6820075" cy="749808"/>
            <a:chOff x="4200030" y="3050319"/>
            <a:chExt cx="6820075" cy="749808"/>
          </a:xfrm>
        </p:grpSpPr>
        <p:sp>
          <p:nvSpPr>
            <p:cNvPr id="11" name="Oval 10">
              <a:extLst>
                <a:ext uri="{FF2B5EF4-FFF2-40B4-BE49-F238E27FC236}">
                  <a16:creationId xmlns:a16="http://schemas.microsoft.com/office/drawing/2014/main" id="{A435FC17-0C7D-71BC-B471-D5549130AB26}"/>
                </a:ext>
              </a:extLst>
            </p:cNvPr>
            <p:cNvSpPr/>
            <p:nvPr/>
          </p:nvSpPr>
          <p:spPr>
            <a:xfrm>
              <a:off x="4200030" y="3185918"/>
              <a:ext cx="528365" cy="528365"/>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dirty="0">
                  <a:solidFill>
                    <a:schemeClr val="tx2"/>
                  </a:solidFill>
                  <a:cs typeface="Arial" panose="020B0604020202020204" pitchFamily="34" charset="0"/>
                </a:rPr>
                <a:t>C</a:t>
              </a:r>
            </a:p>
          </p:txBody>
        </p:sp>
        <p:sp>
          <p:nvSpPr>
            <p:cNvPr id="13" name="TextBox 12">
              <a:extLst>
                <a:ext uri="{FF2B5EF4-FFF2-40B4-BE49-F238E27FC236}">
                  <a16:creationId xmlns:a16="http://schemas.microsoft.com/office/drawing/2014/main" id="{2BACE834-1B5D-0555-6FC2-8B57ADE29363}"/>
                </a:ext>
              </a:extLst>
            </p:cNvPr>
            <p:cNvSpPr txBox="1"/>
            <p:nvPr/>
          </p:nvSpPr>
          <p:spPr>
            <a:xfrm>
              <a:off x="4818182" y="3050319"/>
              <a:ext cx="6201923" cy="749808"/>
            </a:xfrm>
            <a:prstGeom prst="rect">
              <a:avLst/>
            </a:prstGeom>
            <a:noFill/>
          </p:spPr>
          <p:txBody>
            <a:bodyPr wrap="square" rtlCol="0" anchor="ctr" anchorCtr="0">
              <a:noAutofit/>
            </a:bodyPr>
            <a:lstStyle/>
            <a:p>
              <a:r>
                <a:rPr lang="en-US" sz="2300" b="0" i="0">
                  <a:solidFill>
                    <a:schemeClr val="bg2"/>
                  </a:solidFill>
                  <a:effectLst/>
                  <a:cs typeface="Arial" panose="020B0604020202020204" pitchFamily="34" charset="0"/>
                </a:rPr>
                <a:t>Orders of the day ensure adherence to the agenda, maintaining meeting focus.</a:t>
              </a:r>
              <a:endParaRPr lang="en-US" sz="2400" b="1" dirty="0">
                <a:solidFill>
                  <a:schemeClr val="bg2"/>
                </a:solidFill>
                <a:cs typeface="Arial" panose="020B0604020202020204" pitchFamily="34" charset="0"/>
              </a:endParaRPr>
            </a:p>
          </p:txBody>
        </p:sp>
      </p:grpSp>
      <p:grpSp>
        <p:nvGrpSpPr>
          <p:cNvPr id="36" name="Group 35">
            <a:extLst>
              <a:ext uri="{FF2B5EF4-FFF2-40B4-BE49-F238E27FC236}">
                <a16:creationId xmlns:a16="http://schemas.microsoft.com/office/drawing/2014/main" id="{5104B216-D2C7-AE9A-932C-72E410003C69}"/>
              </a:ext>
            </a:extLst>
          </p:cNvPr>
          <p:cNvGrpSpPr/>
          <p:nvPr/>
        </p:nvGrpSpPr>
        <p:grpSpPr>
          <a:xfrm>
            <a:off x="4768462" y="4784083"/>
            <a:ext cx="7085522" cy="749808"/>
            <a:chOff x="3212911" y="5889270"/>
            <a:chExt cx="7252687" cy="749808"/>
          </a:xfrm>
        </p:grpSpPr>
        <p:sp>
          <p:nvSpPr>
            <p:cNvPr id="37" name="Oval 36">
              <a:extLst>
                <a:ext uri="{FF2B5EF4-FFF2-40B4-BE49-F238E27FC236}">
                  <a16:creationId xmlns:a16="http://schemas.microsoft.com/office/drawing/2014/main" id="{DA6460E1-C90E-0862-5D98-1DE732A0AC05}"/>
                </a:ext>
              </a:extLst>
            </p:cNvPr>
            <p:cNvSpPr/>
            <p:nvPr/>
          </p:nvSpPr>
          <p:spPr>
            <a:xfrm>
              <a:off x="3212911" y="5999992"/>
              <a:ext cx="528365" cy="528365"/>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dirty="0">
                  <a:solidFill>
                    <a:schemeClr val="tx2"/>
                  </a:solidFill>
                  <a:cs typeface="Arial" panose="020B0604020202020204" pitchFamily="34" charset="0"/>
                </a:rPr>
                <a:t>D</a:t>
              </a:r>
            </a:p>
          </p:txBody>
        </p:sp>
        <p:sp>
          <p:nvSpPr>
            <p:cNvPr id="38" name="TextBox 37">
              <a:extLst>
                <a:ext uri="{FF2B5EF4-FFF2-40B4-BE49-F238E27FC236}">
                  <a16:creationId xmlns:a16="http://schemas.microsoft.com/office/drawing/2014/main" id="{2DCE263E-0C7C-661D-A674-22972FEEE4CC}"/>
                </a:ext>
              </a:extLst>
            </p:cNvPr>
            <p:cNvSpPr txBox="1"/>
            <p:nvPr/>
          </p:nvSpPr>
          <p:spPr>
            <a:xfrm>
              <a:off x="3812435" y="5889270"/>
              <a:ext cx="6653163" cy="749808"/>
            </a:xfrm>
            <a:prstGeom prst="rect">
              <a:avLst/>
            </a:prstGeom>
            <a:noFill/>
          </p:spPr>
          <p:txBody>
            <a:bodyPr wrap="square" rtlCol="0" anchor="ctr" anchorCtr="0">
              <a:noAutofit/>
            </a:bodyPr>
            <a:lstStyle/>
            <a:p>
              <a:r>
                <a:rPr lang="en-US" sz="2300" b="0" i="0">
                  <a:solidFill>
                    <a:schemeClr val="bg2"/>
                  </a:solidFill>
                  <a:effectLst/>
                  <a:cs typeface="Arial" panose="020B0604020202020204" pitchFamily="34" charset="0"/>
                </a:rPr>
                <a:t>Indefinite postponement rejects a motion, effectively putting it aside.</a:t>
              </a:r>
              <a:endParaRPr lang="en-US" sz="2400" b="1" dirty="0">
                <a:solidFill>
                  <a:schemeClr val="bg2"/>
                </a:solidFill>
                <a:cs typeface="Arial" panose="020B0604020202020204" pitchFamily="34" charset="0"/>
              </a:endParaRPr>
            </a:p>
          </p:txBody>
        </p:sp>
      </p:grpSp>
      <p:grpSp>
        <p:nvGrpSpPr>
          <p:cNvPr id="14" name="Group 13">
            <a:extLst>
              <a:ext uri="{FF2B5EF4-FFF2-40B4-BE49-F238E27FC236}">
                <a16:creationId xmlns:a16="http://schemas.microsoft.com/office/drawing/2014/main" id="{B5033CF4-A13D-3815-6247-94BF523E493D}"/>
              </a:ext>
            </a:extLst>
          </p:cNvPr>
          <p:cNvGrpSpPr/>
          <p:nvPr/>
        </p:nvGrpSpPr>
        <p:grpSpPr>
          <a:xfrm>
            <a:off x="4202024" y="5896073"/>
            <a:ext cx="7651959" cy="749808"/>
            <a:chOff x="3212911" y="5889270"/>
            <a:chExt cx="7651959" cy="749808"/>
          </a:xfrm>
        </p:grpSpPr>
        <p:sp>
          <p:nvSpPr>
            <p:cNvPr id="15" name="Oval 14">
              <a:extLst>
                <a:ext uri="{FF2B5EF4-FFF2-40B4-BE49-F238E27FC236}">
                  <a16:creationId xmlns:a16="http://schemas.microsoft.com/office/drawing/2014/main" id="{CB57725C-D4EE-17EF-999E-7C42FF79AEB8}"/>
                </a:ext>
              </a:extLst>
            </p:cNvPr>
            <p:cNvSpPr/>
            <p:nvPr/>
          </p:nvSpPr>
          <p:spPr>
            <a:xfrm>
              <a:off x="3212911" y="5999992"/>
              <a:ext cx="528365" cy="528365"/>
            </a:xfrm>
            <a:prstGeom prst="ellipse">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dirty="0">
                  <a:solidFill>
                    <a:schemeClr val="tx2"/>
                  </a:solidFill>
                  <a:cs typeface="Arial" panose="020B0604020202020204" pitchFamily="34" charset="0"/>
                </a:rPr>
                <a:t>E</a:t>
              </a:r>
            </a:p>
          </p:txBody>
        </p:sp>
        <p:sp>
          <p:nvSpPr>
            <p:cNvPr id="16" name="TextBox 15">
              <a:extLst>
                <a:ext uri="{FF2B5EF4-FFF2-40B4-BE49-F238E27FC236}">
                  <a16:creationId xmlns:a16="http://schemas.microsoft.com/office/drawing/2014/main" id="{83B7BCAF-6376-B67B-8751-CA560574E055}"/>
                </a:ext>
              </a:extLst>
            </p:cNvPr>
            <p:cNvSpPr txBox="1"/>
            <p:nvPr/>
          </p:nvSpPr>
          <p:spPr>
            <a:xfrm>
              <a:off x="3812435" y="5889270"/>
              <a:ext cx="7052435" cy="749808"/>
            </a:xfrm>
            <a:prstGeom prst="rect">
              <a:avLst/>
            </a:prstGeom>
            <a:noFill/>
          </p:spPr>
          <p:txBody>
            <a:bodyPr wrap="square" rtlCol="0" anchor="ctr" anchorCtr="0">
              <a:noAutofit/>
            </a:bodyPr>
            <a:lstStyle/>
            <a:p>
              <a:r>
                <a:rPr lang="en-US" sz="2300" b="0" i="0">
                  <a:solidFill>
                    <a:schemeClr val="bg2"/>
                  </a:solidFill>
                  <a:effectLst/>
                  <a:cs typeface="Arial" panose="020B0604020202020204" pitchFamily="34" charset="0"/>
                </a:rPr>
                <a:t>Previous question motions demand a vote, ending debates immediately.</a:t>
              </a:r>
              <a:endParaRPr lang="en-US" sz="2400" b="1" dirty="0">
                <a:solidFill>
                  <a:schemeClr val="bg2"/>
                </a:solidFill>
                <a:cs typeface="Arial" panose="020B0604020202020204" pitchFamily="34" charset="0"/>
              </a:endParaRPr>
            </a:p>
          </p:txBody>
        </p:sp>
      </p:grpSp>
    </p:spTree>
    <p:extLst>
      <p:ext uri="{BB962C8B-B14F-4D97-AF65-F5344CB8AC3E}">
        <p14:creationId xmlns:p14="http://schemas.microsoft.com/office/powerpoint/2010/main" val="93480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5000" fill="hold" nodeType="withEffect">
                                  <p:stCondLst>
                                    <p:cond delay="2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50" fill="hold"/>
                                        <p:tgtEl>
                                          <p:spTgt spid="2"/>
                                        </p:tgtEl>
                                        <p:attrNameLst>
                                          <p:attrName>ppt_x</p:attrName>
                                        </p:attrNameLst>
                                      </p:cBhvr>
                                      <p:tavLst>
                                        <p:tav tm="0">
                                          <p:val>
                                            <p:strVal val="0-#ppt_w/2"/>
                                          </p:val>
                                        </p:tav>
                                        <p:tav tm="100000">
                                          <p:val>
                                            <p:strVal val="#ppt_x"/>
                                          </p:val>
                                        </p:tav>
                                      </p:tavLst>
                                    </p:anim>
                                    <p:anim calcmode="lin" valueType="num">
                                      <p:cBhvr additive="base">
                                        <p:cTn id="8" dur="2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45000" fill="hold" nodeType="withEffect">
                                  <p:stCondLst>
                                    <p:cond delay="21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250" fill="hold"/>
                                        <p:tgtEl>
                                          <p:spTgt spid="6"/>
                                        </p:tgtEl>
                                        <p:attrNameLst>
                                          <p:attrName>ppt_x</p:attrName>
                                        </p:attrNameLst>
                                      </p:cBhvr>
                                      <p:tavLst>
                                        <p:tav tm="0">
                                          <p:val>
                                            <p:strVal val="0-#ppt_w/2"/>
                                          </p:val>
                                        </p:tav>
                                        <p:tav tm="100000">
                                          <p:val>
                                            <p:strVal val="#ppt_x"/>
                                          </p:val>
                                        </p:tav>
                                      </p:tavLst>
                                    </p:anim>
                                    <p:anim calcmode="lin" valueType="num">
                                      <p:cBhvr additive="base">
                                        <p:cTn id="12" dur="2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decel="45000" fill="hold" nodeType="withEffect">
                                  <p:stCondLst>
                                    <p:cond delay="21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250" fill="hold"/>
                                        <p:tgtEl>
                                          <p:spTgt spid="10"/>
                                        </p:tgtEl>
                                        <p:attrNameLst>
                                          <p:attrName>ppt_x</p:attrName>
                                        </p:attrNameLst>
                                      </p:cBhvr>
                                      <p:tavLst>
                                        <p:tav tm="0">
                                          <p:val>
                                            <p:strVal val="0-#ppt_w/2"/>
                                          </p:val>
                                        </p:tav>
                                        <p:tav tm="100000">
                                          <p:val>
                                            <p:strVal val="#ppt_x"/>
                                          </p:val>
                                        </p:tav>
                                      </p:tavLst>
                                    </p:anim>
                                    <p:anim calcmode="lin" valueType="num">
                                      <p:cBhvr additive="base">
                                        <p:cTn id="16" dur="225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45000" fill="hold" nodeType="withEffect">
                                  <p:stCondLst>
                                    <p:cond delay="21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2250" fill="hold"/>
                                        <p:tgtEl>
                                          <p:spTgt spid="36"/>
                                        </p:tgtEl>
                                        <p:attrNameLst>
                                          <p:attrName>ppt_x</p:attrName>
                                        </p:attrNameLst>
                                      </p:cBhvr>
                                      <p:tavLst>
                                        <p:tav tm="0">
                                          <p:val>
                                            <p:strVal val="0-#ppt_w/2"/>
                                          </p:val>
                                        </p:tav>
                                        <p:tav tm="100000">
                                          <p:val>
                                            <p:strVal val="#ppt_x"/>
                                          </p:val>
                                        </p:tav>
                                      </p:tavLst>
                                    </p:anim>
                                    <p:anim calcmode="lin" valueType="num">
                                      <p:cBhvr additive="base">
                                        <p:cTn id="20" dur="2250" fill="hold"/>
                                        <p:tgtEl>
                                          <p:spTgt spid="36"/>
                                        </p:tgtEl>
                                        <p:attrNameLst>
                                          <p:attrName>ppt_y</p:attrName>
                                        </p:attrNameLst>
                                      </p:cBhvr>
                                      <p:tavLst>
                                        <p:tav tm="0">
                                          <p:val>
                                            <p:strVal val="#ppt_y"/>
                                          </p:val>
                                        </p:tav>
                                        <p:tav tm="100000">
                                          <p:val>
                                            <p:strVal val="#ppt_y"/>
                                          </p:val>
                                        </p:tav>
                                      </p:tavLst>
                                    </p:anim>
                                  </p:childTnLst>
                                </p:cTn>
                              </p:par>
                              <p:par>
                                <p:cTn id="21" presetID="2" presetClass="entr" presetSubtype="8" decel="45000" fill="hold" nodeType="withEffect">
                                  <p:stCondLst>
                                    <p:cond delay="21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2250" fill="hold"/>
                                        <p:tgtEl>
                                          <p:spTgt spid="14"/>
                                        </p:tgtEl>
                                        <p:attrNameLst>
                                          <p:attrName>ppt_x</p:attrName>
                                        </p:attrNameLst>
                                      </p:cBhvr>
                                      <p:tavLst>
                                        <p:tav tm="0">
                                          <p:val>
                                            <p:strVal val="0-#ppt_w/2"/>
                                          </p:val>
                                        </p:tav>
                                        <p:tav tm="100000">
                                          <p:val>
                                            <p:strVal val="#ppt_x"/>
                                          </p:val>
                                        </p:tav>
                                      </p:tavLst>
                                    </p:anim>
                                    <p:anim calcmode="lin" valueType="num">
                                      <p:cBhvr additive="base">
                                        <p:cTn id="24" dur="225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decel="64000" fill="hold" grpId="0" nodeType="withEffect">
                                  <p:stCondLst>
                                    <p:cond delay="40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3100" fill="hold"/>
                                        <p:tgtEl>
                                          <p:spTgt spid="41"/>
                                        </p:tgtEl>
                                        <p:attrNameLst>
                                          <p:attrName>ppt_x</p:attrName>
                                        </p:attrNameLst>
                                      </p:cBhvr>
                                      <p:tavLst>
                                        <p:tav tm="0">
                                          <p:val>
                                            <p:strVal val="0-#ppt_w/2"/>
                                          </p:val>
                                        </p:tav>
                                        <p:tav tm="100000">
                                          <p:val>
                                            <p:strVal val="#ppt_x"/>
                                          </p:val>
                                        </p:tav>
                                      </p:tavLst>
                                    </p:anim>
                                    <p:anim calcmode="lin" valueType="num">
                                      <p:cBhvr additive="base">
                                        <p:cTn id="28" dur="3100" fill="hold"/>
                                        <p:tgtEl>
                                          <p:spTgt spid="41"/>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3100"/>
                                  </p:stCondLst>
                                  <p:childTnLst>
                                    <p:set>
                                      <p:cBhvr>
                                        <p:cTn id="30" dur="1" fill="hold">
                                          <p:stCondLst>
                                            <p:cond delay="0"/>
                                          </p:stCondLst>
                                        </p:cTn>
                                        <p:tgtEl>
                                          <p:spTgt spid="61"/>
                                        </p:tgtEl>
                                        <p:attrNameLst>
                                          <p:attrName>style.visibility</p:attrName>
                                        </p:attrNameLst>
                                      </p:cBhvr>
                                      <p:to>
                                        <p:strVal val="visible"/>
                                      </p:to>
                                    </p:set>
                                    <p:animEffect transition="in" filter="wipe(left)">
                                      <p:cBhvr>
                                        <p:cTn id="31" dur="2000"/>
                                        <p:tgtEl>
                                          <p:spTgt spid="61"/>
                                        </p:tgtEl>
                                      </p:cBhvr>
                                    </p:animEffect>
                                  </p:childTnLst>
                                </p:cTn>
                              </p:par>
                              <p:par>
                                <p:cTn id="32" presetID="2" presetClass="entr" presetSubtype="8" decel="64000" fill="hold" grpId="0" nodeType="withEffect">
                                  <p:stCondLst>
                                    <p:cond delay="4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3100" fill="hold"/>
                                        <p:tgtEl>
                                          <p:spTgt spid="12"/>
                                        </p:tgtEl>
                                        <p:attrNameLst>
                                          <p:attrName>ppt_x</p:attrName>
                                        </p:attrNameLst>
                                      </p:cBhvr>
                                      <p:tavLst>
                                        <p:tav tm="0">
                                          <p:val>
                                            <p:strVal val="0-#ppt_w/2"/>
                                          </p:val>
                                        </p:tav>
                                        <p:tav tm="100000">
                                          <p:val>
                                            <p:strVal val="#ppt_x"/>
                                          </p:val>
                                        </p:tav>
                                      </p:tavLst>
                                    </p:anim>
                                    <p:anim calcmode="lin" valueType="num">
                                      <p:cBhvr additive="base">
                                        <p:cTn id="35" dur="3100" fill="hold"/>
                                        <p:tgtEl>
                                          <p:spTgt spid="12"/>
                                        </p:tgtEl>
                                        <p:attrNameLst>
                                          <p:attrName>ppt_y</p:attrName>
                                        </p:attrNameLst>
                                      </p:cBhvr>
                                      <p:tavLst>
                                        <p:tav tm="0">
                                          <p:val>
                                            <p:strVal val="#ppt_y"/>
                                          </p:val>
                                        </p:tav>
                                        <p:tav tm="100000">
                                          <p:val>
                                            <p:strVal val="#ppt_y"/>
                                          </p:val>
                                        </p:tav>
                                      </p:tavLst>
                                    </p:anim>
                                  </p:childTnLst>
                                </p:cTn>
                              </p:par>
                              <p:par>
                                <p:cTn id="36" presetID="2" presetClass="entr" presetSubtype="8" decel="6400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3500" fill="hold"/>
                                        <p:tgtEl>
                                          <p:spTgt spid="7"/>
                                        </p:tgtEl>
                                        <p:attrNameLst>
                                          <p:attrName>ppt_x</p:attrName>
                                        </p:attrNameLst>
                                      </p:cBhvr>
                                      <p:tavLst>
                                        <p:tav tm="0">
                                          <p:val>
                                            <p:strVal val="0-#ppt_w/2"/>
                                          </p:val>
                                        </p:tav>
                                        <p:tav tm="100000">
                                          <p:val>
                                            <p:strVal val="#ppt_x"/>
                                          </p:val>
                                        </p:tav>
                                      </p:tavLst>
                                    </p:anim>
                                    <p:anim calcmode="lin" valueType="num">
                                      <p:cBhvr additive="base">
                                        <p:cTn id="39" dur="35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8" decel="64000" fill="hold" grpId="0" nodeType="withEffect">
                                  <p:stCondLst>
                                    <p:cond delay="4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3100" fill="hold"/>
                                        <p:tgtEl>
                                          <p:spTgt spid="17"/>
                                        </p:tgtEl>
                                        <p:attrNameLst>
                                          <p:attrName>ppt_x</p:attrName>
                                        </p:attrNameLst>
                                      </p:cBhvr>
                                      <p:tavLst>
                                        <p:tav tm="0">
                                          <p:val>
                                            <p:strVal val="0-#ppt_w/2"/>
                                          </p:val>
                                        </p:tav>
                                        <p:tav tm="100000">
                                          <p:val>
                                            <p:strVal val="#ppt_x"/>
                                          </p:val>
                                        </p:tav>
                                      </p:tavLst>
                                    </p:anim>
                                    <p:anim calcmode="lin" valueType="num">
                                      <p:cBhvr additive="base">
                                        <p:cTn id="43" dur="31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7" grpId="0" animBg="1"/>
      <p:bldP spid="12" grpId="0" animBg="1"/>
      <p:bldP spid="17" grpId="0" animBg="1"/>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89451-4196-EBA0-9F56-DAAEF5FE5DB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278759E-5F05-8E97-0ED0-76D547C28FFD}"/>
              </a:ext>
            </a:extLst>
          </p:cNvPr>
          <p:cNvSpPr/>
          <p:nvPr/>
        </p:nvSpPr>
        <p:spPr>
          <a:xfrm>
            <a:off x="-17083" y="0"/>
            <a:ext cx="12226165"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grpSp>
        <p:nvGrpSpPr>
          <p:cNvPr id="24" name="Group 23">
            <a:extLst>
              <a:ext uri="{FF2B5EF4-FFF2-40B4-BE49-F238E27FC236}">
                <a16:creationId xmlns:a16="http://schemas.microsoft.com/office/drawing/2014/main" id="{C3EE9A95-A0AC-B561-CAAE-DF0B959A15F8}"/>
              </a:ext>
            </a:extLst>
          </p:cNvPr>
          <p:cNvGrpSpPr/>
          <p:nvPr/>
        </p:nvGrpSpPr>
        <p:grpSpPr>
          <a:xfrm>
            <a:off x="5150886" y="2929657"/>
            <a:ext cx="2114843" cy="2119466"/>
            <a:chOff x="5150886" y="2929657"/>
            <a:chExt cx="2114843" cy="2119466"/>
          </a:xfrm>
        </p:grpSpPr>
        <p:sp>
          <p:nvSpPr>
            <p:cNvPr id="20" name="Freeform: Shape 19">
              <a:extLst>
                <a:ext uri="{FF2B5EF4-FFF2-40B4-BE49-F238E27FC236}">
                  <a16:creationId xmlns:a16="http://schemas.microsoft.com/office/drawing/2014/main" id="{34CEF883-F346-B0B1-B86F-5A9535800987}"/>
                </a:ext>
              </a:extLst>
            </p:cNvPr>
            <p:cNvSpPr/>
            <p:nvPr/>
          </p:nvSpPr>
          <p:spPr>
            <a:xfrm rot="5400000">
              <a:off x="6882166" y="2929657"/>
              <a:ext cx="383563" cy="383563"/>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F960D731-5B1F-CB17-4A43-22E919C2EE0C}"/>
                </a:ext>
              </a:extLst>
            </p:cNvPr>
            <p:cNvSpPr/>
            <p:nvPr/>
          </p:nvSpPr>
          <p:spPr>
            <a:xfrm rot="10800000">
              <a:off x="6882166" y="4665470"/>
              <a:ext cx="383563" cy="383563"/>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5F72A7C5-5C94-4E21-1E96-E70BB120DD75}"/>
                </a:ext>
              </a:extLst>
            </p:cNvPr>
            <p:cNvSpPr/>
            <p:nvPr/>
          </p:nvSpPr>
          <p:spPr>
            <a:xfrm rot="16200000">
              <a:off x="5150886" y="4665560"/>
              <a:ext cx="383563" cy="383563"/>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F58558D8-B9F4-CC03-0748-6D31B7C597C4}"/>
                </a:ext>
              </a:extLst>
            </p:cNvPr>
            <p:cNvSpPr/>
            <p:nvPr/>
          </p:nvSpPr>
          <p:spPr>
            <a:xfrm>
              <a:off x="5150886" y="2929657"/>
              <a:ext cx="383563" cy="383563"/>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Freeform: Shape 9">
            <a:extLst>
              <a:ext uri="{FF2B5EF4-FFF2-40B4-BE49-F238E27FC236}">
                <a16:creationId xmlns:a16="http://schemas.microsoft.com/office/drawing/2014/main" id="{FB8BC5AC-0186-9CE0-9221-FE97FBE232CB}"/>
              </a:ext>
            </a:extLst>
          </p:cNvPr>
          <p:cNvSpPr/>
          <p:nvPr/>
        </p:nvSpPr>
        <p:spPr>
          <a:xfrm>
            <a:off x="5228724" y="3006410"/>
            <a:ext cx="1961229" cy="1965960"/>
          </a:xfrm>
          <a:custGeom>
            <a:avLst/>
            <a:gdLst>
              <a:gd name="connsiteX0" fmla="*/ 0 w 1961229"/>
              <a:gd name="connsiteY0" fmla="*/ 1741662 h 1965960"/>
              <a:gd name="connsiteX1" fmla="*/ 224299 w 1961229"/>
              <a:gd name="connsiteY1" fmla="*/ 1965960 h 1965960"/>
              <a:gd name="connsiteX2" fmla="*/ 0 w 1961229"/>
              <a:gd name="connsiteY2" fmla="*/ 1965960 h 1965960"/>
              <a:gd name="connsiteX3" fmla="*/ 1961229 w 1961229"/>
              <a:gd name="connsiteY3" fmla="*/ 1739687 h 1965960"/>
              <a:gd name="connsiteX4" fmla="*/ 1961229 w 1961229"/>
              <a:gd name="connsiteY4" fmla="*/ 1965960 h 1965960"/>
              <a:gd name="connsiteX5" fmla="*/ 1734956 w 1961229"/>
              <a:gd name="connsiteY5" fmla="*/ 1965960 h 1965960"/>
              <a:gd name="connsiteX6" fmla="*/ 1736931 w 1961229"/>
              <a:gd name="connsiteY6" fmla="*/ 0 h 1965960"/>
              <a:gd name="connsiteX7" fmla="*/ 1961229 w 1961229"/>
              <a:gd name="connsiteY7" fmla="*/ 0 h 1965960"/>
              <a:gd name="connsiteX8" fmla="*/ 1961229 w 1961229"/>
              <a:gd name="connsiteY8" fmla="*/ 224299 h 1965960"/>
              <a:gd name="connsiteX9" fmla="*/ 0 w 1961229"/>
              <a:gd name="connsiteY9" fmla="*/ 0 h 1965960"/>
              <a:gd name="connsiteX10" fmla="*/ 226274 w 1961229"/>
              <a:gd name="connsiteY10" fmla="*/ 0 h 1965960"/>
              <a:gd name="connsiteX11" fmla="*/ 0 w 1961229"/>
              <a:gd name="connsiteY11" fmla="*/ 226274 h 196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1229" h="1965960">
                <a:moveTo>
                  <a:pt x="0" y="1741662"/>
                </a:moveTo>
                <a:lnTo>
                  <a:pt x="224299" y="1965960"/>
                </a:lnTo>
                <a:lnTo>
                  <a:pt x="0" y="1965960"/>
                </a:lnTo>
                <a:close/>
                <a:moveTo>
                  <a:pt x="1961229" y="1739687"/>
                </a:moveTo>
                <a:lnTo>
                  <a:pt x="1961229" y="1965960"/>
                </a:lnTo>
                <a:lnTo>
                  <a:pt x="1734956" y="1965960"/>
                </a:lnTo>
                <a:close/>
                <a:moveTo>
                  <a:pt x="1736931" y="0"/>
                </a:moveTo>
                <a:lnTo>
                  <a:pt x="1961229" y="0"/>
                </a:lnTo>
                <a:lnTo>
                  <a:pt x="1961229" y="224299"/>
                </a:lnTo>
                <a:close/>
                <a:moveTo>
                  <a:pt x="0" y="0"/>
                </a:moveTo>
                <a:lnTo>
                  <a:pt x="226274" y="0"/>
                </a:lnTo>
                <a:lnTo>
                  <a:pt x="0" y="22627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5" name="Picture 24">
            <a:extLst>
              <a:ext uri="{FF2B5EF4-FFF2-40B4-BE49-F238E27FC236}">
                <a16:creationId xmlns:a16="http://schemas.microsoft.com/office/drawing/2014/main" id="{7C98B5C1-6E04-51ED-54AE-BDE16D80F4DD}"/>
              </a:ext>
            </a:extLst>
          </p:cNvPr>
          <p:cNvPicPr>
            <a:picLocks noChangeAspect="1"/>
          </p:cNvPicPr>
          <p:nvPr/>
        </p:nvPicPr>
        <p:blipFill>
          <a:blip r:embed="rId3">
            <a:extLst>
              <a:ext uri="{28A0092B-C50C-407E-A947-70E740481C1C}">
                <a14:useLocalDpi xmlns:a14="http://schemas.microsoft.com/office/drawing/2010/main" val="0"/>
              </a:ext>
            </a:extLst>
          </a:blip>
          <a:srcRect l="94" r="94"/>
          <a:stretch/>
        </p:blipFill>
        <p:spPr>
          <a:xfrm>
            <a:off x="5449495" y="3158358"/>
            <a:ext cx="1545631" cy="1548551"/>
          </a:xfrm>
          <a:prstGeom prst="flowChartConnector">
            <a:avLst/>
          </a:prstGeom>
          <a:ln w="41275">
            <a:solidFill>
              <a:schemeClr val="bg2"/>
            </a:solidFill>
          </a:ln>
        </p:spPr>
      </p:pic>
      <p:sp>
        <p:nvSpPr>
          <p:cNvPr id="26" name="Rectangle 25">
            <a:extLst>
              <a:ext uri="{FF2B5EF4-FFF2-40B4-BE49-F238E27FC236}">
                <a16:creationId xmlns:a16="http://schemas.microsoft.com/office/drawing/2014/main" id="{7600BA81-1117-EAE0-F482-DA9142055B85}"/>
              </a:ext>
            </a:extLst>
          </p:cNvPr>
          <p:cNvSpPr/>
          <p:nvPr/>
        </p:nvSpPr>
        <p:spPr>
          <a:xfrm rot="5400000" flipH="1">
            <a:off x="6065201" y="-3470945"/>
            <a:ext cx="27432" cy="9528683"/>
          </a:xfrm>
          <a:prstGeom prst="rect">
            <a:avLst/>
          </a:prstGeom>
          <a:solidFill>
            <a:schemeClr val="bg2">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563741C1-9E64-99CD-407B-6F5A0BC1B406}"/>
              </a:ext>
            </a:extLst>
          </p:cNvPr>
          <p:cNvGrpSpPr/>
          <p:nvPr/>
        </p:nvGrpSpPr>
        <p:grpSpPr>
          <a:xfrm>
            <a:off x="17518" y="52245"/>
            <a:ext cx="2385713" cy="2385713"/>
            <a:chOff x="891247" y="1170605"/>
            <a:chExt cx="2175580" cy="2175580"/>
          </a:xfrm>
          <a:solidFill>
            <a:schemeClr val="bg2">
              <a:alpha val="1000"/>
            </a:schemeClr>
          </a:solidFill>
        </p:grpSpPr>
        <p:sp>
          <p:nvSpPr>
            <p:cNvPr id="28" name="Freeform: Shape 27">
              <a:extLst>
                <a:ext uri="{FF2B5EF4-FFF2-40B4-BE49-F238E27FC236}">
                  <a16:creationId xmlns:a16="http://schemas.microsoft.com/office/drawing/2014/main" id="{2F8526B0-1A3A-3C3C-A788-5B09A7E5603D}"/>
                </a:ext>
              </a:extLst>
            </p:cNvPr>
            <p:cNvSpPr/>
            <p:nvPr/>
          </p:nvSpPr>
          <p:spPr>
            <a:xfrm>
              <a:off x="891247" y="225839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B5F741A8-B87A-6317-AAA4-9C1738B9B328}"/>
                </a:ext>
              </a:extLst>
            </p:cNvPr>
            <p:cNvSpPr/>
            <p:nvPr/>
          </p:nvSpPr>
          <p:spPr>
            <a:xfrm>
              <a:off x="89124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8762188A-7CBF-6E71-A144-4B73F9935007}"/>
                </a:ext>
              </a:extLst>
            </p:cNvPr>
            <p:cNvSpPr/>
            <p:nvPr/>
          </p:nvSpPr>
          <p:spPr>
            <a:xfrm>
              <a:off x="1979037" y="1170605"/>
              <a:ext cx="1087790" cy="1087790"/>
            </a:xfrm>
            <a:custGeom>
              <a:avLst/>
              <a:gdLst>
                <a:gd name="connsiteX0" fmla="*/ 0 w 226274"/>
                <a:gd name="connsiteY0" fmla="*/ 0 h 226274"/>
                <a:gd name="connsiteX1" fmla="*/ 226274 w 226274"/>
                <a:gd name="connsiteY1" fmla="*/ 0 h 226274"/>
                <a:gd name="connsiteX2" fmla="*/ 0 w 226274"/>
                <a:gd name="connsiteY2" fmla="*/ 226274 h 226274"/>
              </a:gdLst>
              <a:ahLst/>
              <a:cxnLst>
                <a:cxn ang="0">
                  <a:pos x="connsiteX0" y="connsiteY0"/>
                </a:cxn>
                <a:cxn ang="0">
                  <a:pos x="connsiteX1" y="connsiteY1"/>
                </a:cxn>
                <a:cxn ang="0">
                  <a:pos x="connsiteX2" y="connsiteY2"/>
                </a:cxn>
              </a:cxnLst>
              <a:rect l="l" t="t" r="r" b="b"/>
              <a:pathLst>
                <a:path w="226274" h="226274">
                  <a:moveTo>
                    <a:pt x="0" y="0"/>
                  </a:moveTo>
                  <a:lnTo>
                    <a:pt x="226274" y="0"/>
                  </a:lnTo>
                  <a:lnTo>
                    <a:pt x="0" y="226274"/>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1">
            <a:extLst>
              <a:ext uri="{FF2B5EF4-FFF2-40B4-BE49-F238E27FC236}">
                <a16:creationId xmlns:a16="http://schemas.microsoft.com/office/drawing/2014/main" id="{55D383E5-6684-BE5A-2115-CE4D214F4889}"/>
              </a:ext>
            </a:extLst>
          </p:cNvPr>
          <p:cNvSpPr txBox="1"/>
          <p:nvPr/>
        </p:nvSpPr>
        <p:spPr>
          <a:xfrm>
            <a:off x="1333500" y="310845"/>
            <a:ext cx="9525000" cy="968835"/>
          </a:xfrm>
          <a:prstGeom prst="rect">
            <a:avLst/>
          </a:prstGeom>
          <a:noFill/>
        </p:spPr>
        <p:txBody>
          <a:bodyPr wrap="square" tIns="0" rtlCol="0" anchor="t" anchorCtr="0">
            <a:noAutofit/>
          </a:bodyPr>
          <a:lstStyle/>
          <a:p>
            <a:pPr lvl="0" algn="ctr">
              <a:defRPr/>
            </a:pPr>
            <a:r>
              <a:rPr lang="en-US" sz="4400" b="1" dirty="0">
                <a:solidFill>
                  <a:schemeClr val="accent2">
                    <a:lumMod val="75000"/>
                  </a:schemeClr>
                </a:solidFill>
              </a:rPr>
              <a:t>Importance of Robert's Rules</a:t>
            </a:r>
          </a:p>
        </p:txBody>
      </p:sp>
      <p:sp>
        <p:nvSpPr>
          <p:cNvPr id="16" name="2">
            <a:extLst>
              <a:ext uri="{FF2B5EF4-FFF2-40B4-BE49-F238E27FC236}">
                <a16:creationId xmlns:a16="http://schemas.microsoft.com/office/drawing/2014/main" id="{9B8CD752-363A-4844-1B5B-975FDFCCBA80}"/>
              </a:ext>
            </a:extLst>
          </p:cNvPr>
          <p:cNvSpPr txBox="1"/>
          <p:nvPr/>
        </p:nvSpPr>
        <p:spPr>
          <a:xfrm>
            <a:off x="848347" y="1834918"/>
            <a:ext cx="3695661" cy="400110"/>
          </a:xfrm>
          <a:prstGeom prst="rect">
            <a:avLst/>
          </a:prstGeom>
          <a:noFill/>
        </p:spPr>
        <p:txBody>
          <a:bodyPr wrap="square" rtlCol="0">
            <a:noAutofit/>
          </a:bodyPr>
          <a:lstStyle/>
          <a:p>
            <a:pPr algn="r"/>
            <a:r>
              <a:rPr lang="en-US" sz="1800" b="1" dirty="0">
                <a:solidFill>
                  <a:schemeClr val="accent5">
                    <a:lumMod val="60000"/>
                    <a:lumOff val="40000"/>
                  </a:schemeClr>
                </a:solidFill>
              </a:rPr>
              <a:t>Orderly Decision-Making</a:t>
            </a:r>
          </a:p>
        </p:txBody>
      </p:sp>
      <p:sp>
        <p:nvSpPr>
          <p:cNvPr id="15" name="3">
            <a:extLst>
              <a:ext uri="{FF2B5EF4-FFF2-40B4-BE49-F238E27FC236}">
                <a16:creationId xmlns:a16="http://schemas.microsoft.com/office/drawing/2014/main" id="{192CBDCA-48FE-2376-9CD1-47A3BAC8522D}"/>
              </a:ext>
            </a:extLst>
          </p:cNvPr>
          <p:cNvSpPr txBox="1"/>
          <p:nvPr/>
        </p:nvSpPr>
        <p:spPr>
          <a:xfrm>
            <a:off x="848347" y="2235028"/>
            <a:ext cx="3695661" cy="923330"/>
          </a:xfrm>
          <a:prstGeom prst="rect">
            <a:avLst/>
          </a:prstGeom>
          <a:noFill/>
        </p:spPr>
        <p:txBody>
          <a:bodyPr wrap="square" rtlCol="0">
            <a:noAutofit/>
          </a:bodyPr>
          <a:lstStyle/>
          <a:p>
            <a:pPr algn="r"/>
            <a:r>
              <a:rPr lang="en-US" sz="1600">
                <a:solidFill>
                  <a:schemeClr val="bg2"/>
                </a:solidFill>
              </a:rPr>
              <a:t>Ensures decisions are orderly, compliant, and fair.</a:t>
            </a:r>
          </a:p>
        </p:txBody>
      </p:sp>
      <p:sp>
        <p:nvSpPr>
          <p:cNvPr id="21" name="4">
            <a:extLst>
              <a:ext uri="{FF2B5EF4-FFF2-40B4-BE49-F238E27FC236}">
                <a16:creationId xmlns:a16="http://schemas.microsoft.com/office/drawing/2014/main" id="{C75F0A0D-3766-2F17-288B-8F8D7DD0BA64}"/>
              </a:ext>
            </a:extLst>
          </p:cNvPr>
          <p:cNvSpPr txBox="1"/>
          <p:nvPr/>
        </p:nvSpPr>
        <p:spPr>
          <a:xfrm>
            <a:off x="7725069" y="1890406"/>
            <a:ext cx="3695661" cy="400110"/>
          </a:xfrm>
          <a:prstGeom prst="rect">
            <a:avLst/>
          </a:prstGeom>
          <a:noFill/>
        </p:spPr>
        <p:txBody>
          <a:bodyPr wrap="square" rtlCol="0">
            <a:noAutofit/>
          </a:bodyPr>
          <a:lstStyle/>
          <a:p>
            <a:r>
              <a:rPr lang="en-US" sz="1800" b="1" dirty="0">
                <a:solidFill>
                  <a:schemeClr val="accent5">
                    <a:lumMod val="60000"/>
                    <a:lumOff val="40000"/>
                  </a:schemeClr>
                </a:solidFill>
              </a:rPr>
              <a:t>Protecting Member Rights</a:t>
            </a:r>
          </a:p>
        </p:txBody>
      </p:sp>
      <p:sp>
        <p:nvSpPr>
          <p:cNvPr id="7" name="5">
            <a:extLst>
              <a:ext uri="{FF2B5EF4-FFF2-40B4-BE49-F238E27FC236}">
                <a16:creationId xmlns:a16="http://schemas.microsoft.com/office/drawing/2014/main" id="{D6A0C5AB-40F2-F488-3DBA-7CCA62DE64C2}"/>
              </a:ext>
            </a:extLst>
          </p:cNvPr>
          <p:cNvSpPr txBox="1"/>
          <p:nvPr/>
        </p:nvSpPr>
        <p:spPr>
          <a:xfrm>
            <a:off x="7725069" y="2290516"/>
            <a:ext cx="3695661" cy="923330"/>
          </a:xfrm>
          <a:prstGeom prst="rect">
            <a:avLst/>
          </a:prstGeom>
          <a:noFill/>
        </p:spPr>
        <p:txBody>
          <a:bodyPr wrap="square" rtlCol="0">
            <a:noAutofit/>
          </a:bodyPr>
          <a:lstStyle/>
          <a:p>
            <a:r>
              <a:rPr lang="en-US" sz="1600">
                <a:solidFill>
                  <a:schemeClr val="bg2"/>
                </a:solidFill>
              </a:rPr>
              <a:t>Safeguards member rights to inform, discuss, and vote.</a:t>
            </a:r>
          </a:p>
        </p:txBody>
      </p:sp>
      <p:sp>
        <p:nvSpPr>
          <p:cNvPr id="18" name="6">
            <a:extLst>
              <a:ext uri="{FF2B5EF4-FFF2-40B4-BE49-F238E27FC236}">
                <a16:creationId xmlns:a16="http://schemas.microsoft.com/office/drawing/2014/main" id="{67BF7A0F-C2E4-08DB-AC34-B5FC0639900B}"/>
              </a:ext>
            </a:extLst>
          </p:cNvPr>
          <p:cNvSpPr txBox="1"/>
          <p:nvPr/>
        </p:nvSpPr>
        <p:spPr>
          <a:xfrm>
            <a:off x="848347" y="4764221"/>
            <a:ext cx="3695661" cy="400110"/>
          </a:xfrm>
          <a:prstGeom prst="rect">
            <a:avLst/>
          </a:prstGeom>
          <a:noFill/>
        </p:spPr>
        <p:txBody>
          <a:bodyPr wrap="square" rtlCol="0">
            <a:noAutofit/>
          </a:bodyPr>
          <a:lstStyle/>
          <a:p>
            <a:pPr algn="r"/>
            <a:r>
              <a:rPr lang="en-US" sz="1800" b="1" dirty="0">
                <a:solidFill>
                  <a:schemeClr val="accent5">
                    <a:lumMod val="60000"/>
                    <a:lumOff val="40000"/>
                  </a:schemeClr>
                </a:solidFill>
              </a:rPr>
              <a:t>Effective Meetings</a:t>
            </a:r>
          </a:p>
        </p:txBody>
      </p:sp>
      <p:sp>
        <p:nvSpPr>
          <p:cNvPr id="17" name="7">
            <a:extLst>
              <a:ext uri="{FF2B5EF4-FFF2-40B4-BE49-F238E27FC236}">
                <a16:creationId xmlns:a16="http://schemas.microsoft.com/office/drawing/2014/main" id="{E1EE72D2-01AC-68CC-0034-CD922B0E3971}"/>
              </a:ext>
            </a:extLst>
          </p:cNvPr>
          <p:cNvSpPr txBox="1"/>
          <p:nvPr/>
        </p:nvSpPr>
        <p:spPr>
          <a:xfrm>
            <a:off x="848347" y="5164331"/>
            <a:ext cx="3695661" cy="923330"/>
          </a:xfrm>
          <a:prstGeom prst="rect">
            <a:avLst/>
          </a:prstGeom>
          <a:noFill/>
        </p:spPr>
        <p:txBody>
          <a:bodyPr wrap="square" rtlCol="0">
            <a:noAutofit/>
          </a:bodyPr>
          <a:lstStyle/>
          <a:p>
            <a:pPr algn="r"/>
            <a:r>
              <a:rPr lang="en-US" sz="1600">
                <a:solidFill>
                  <a:schemeClr val="bg2"/>
                </a:solidFill>
              </a:rPr>
              <a:t>Debate limits and respect enhance meeting effectiveness.</a:t>
            </a:r>
          </a:p>
        </p:txBody>
      </p:sp>
      <p:sp>
        <p:nvSpPr>
          <p:cNvPr id="14" name="8">
            <a:extLst>
              <a:ext uri="{FF2B5EF4-FFF2-40B4-BE49-F238E27FC236}">
                <a16:creationId xmlns:a16="http://schemas.microsoft.com/office/drawing/2014/main" id="{AD2B390D-EBC9-61EE-A97D-3C2EF469BDD3}"/>
              </a:ext>
            </a:extLst>
          </p:cNvPr>
          <p:cNvSpPr txBox="1"/>
          <p:nvPr/>
        </p:nvSpPr>
        <p:spPr>
          <a:xfrm>
            <a:off x="7725069" y="4819709"/>
            <a:ext cx="3695661" cy="400110"/>
          </a:xfrm>
          <a:prstGeom prst="rect">
            <a:avLst/>
          </a:prstGeom>
          <a:noFill/>
        </p:spPr>
        <p:txBody>
          <a:bodyPr wrap="square" rtlCol="0">
            <a:noAutofit/>
          </a:bodyPr>
          <a:lstStyle/>
          <a:p>
            <a:r>
              <a:rPr lang="en-US" sz="1800" b="1" dirty="0">
                <a:solidFill>
                  <a:schemeClr val="accent5">
                    <a:lumMod val="60000"/>
                    <a:lumOff val="40000"/>
                  </a:schemeClr>
                </a:solidFill>
              </a:rPr>
              <a:t>Agenda Adherence</a:t>
            </a:r>
          </a:p>
        </p:txBody>
      </p:sp>
      <p:sp>
        <p:nvSpPr>
          <p:cNvPr id="13" name="9">
            <a:extLst>
              <a:ext uri="{FF2B5EF4-FFF2-40B4-BE49-F238E27FC236}">
                <a16:creationId xmlns:a16="http://schemas.microsoft.com/office/drawing/2014/main" id="{61BBBED5-DECD-136F-B5BA-5BCF078A8DD9}"/>
              </a:ext>
            </a:extLst>
          </p:cNvPr>
          <p:cNvSpPr txBox="1"/>
          <p:nvPr/>
        </p:nvSpPr>
        <p:spPr>
          <a:xfrm>
            <a:off x="7725069" y="5219819"/>
            <a:ext cx="3695661" cy="923330"/>
          </a:xfrm>
          <a:prstGeom prst="rect">
            <a:avLst/>
          </a:prstGeom>
          <a:noFill/>
        </p:spPr>
        <p:txBody>
          <a:bodyPr wrap="square" rtlCol="0">
            <a:noAutofit/>
          </a:bodyPr>
          <a:lstStyle/>
          <a:p>
            <a:r>
              <a:rPr lang="en-US" sz="1400">
                <a:solidFill>
                  <a:schemeClr val="bg2"/>
                </a:solidFill>
              </a:rPr>
              <a:t>A published agenda keeps meetings productive and on track.</a:t>
            </a:r>
          </a:p>
        </p:txBody>
      </p:sp>
    </p:spTree>
    <p:extLst>
      <p:ext uri="{BB962C8B-B14F-4D97-AF65-F5344CB8AC3E}">
        <p14:creationId xmlns:p14="http://schemas.microsoft.com/office/powerpoint/2010/main" val="35323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5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750" fill="hold"/>
                                        <p:tgtEl>
                                          <p:spTgt spid="2"/>
                                        </p:tgtEl>
                                        <p:attrNameLst>
                                          <p:attrName>ppt_x</p:attrName>
                                        </p:attrNameLst>
                                      </p:cBhvr>
                                      <p:tavLst>
                                        <p:tav tm="0">
                                          <p:val>
                                            <p:strVal val="#ppt_x"/>
                                          </p:val>
                                        </p:tav>
                                        <p:tav tm="100000">
                                          <p:val>
                                            <p:strVal val="#ppt_x"/>
                                          </p:val>
                                        </p:tav>
                                      </p:tavLst>
                                    </p:anim>
                                    <p:anim calcmode="lin" valueType="num">
                                      <p:cBhvr additive="base">
                                        <p:cTn id="8" dur="275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32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600"/>
                                        <p:tgtEl>
                                          <p:spTgt spid="7"/>
                                        </p:tgtEl>
                                      </p:cBhvr>
                                    </p:animEffect>
                                  </p:childTnLst>
                                </p:cTn>
                              </p:par>
                              <p:par>
                                <p:cTn id="12" presetID="10" presetClass="entr" presetSubtype="0" fill="hold" grpId="0" nodeType="withEffect">
                                  <p:stCondLst>
                                    <p:cond delay="320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600"/>
                                        <p:tgtEl>
                                          <p:spTgt spid="21"/>
                                        </p:tgtEl>
                                      </p:cBhvr>
                                    </p:animEffect>
                                  </p:childTnLst>
                                </p:cTn>
                              </p:par>
                              <p:par>
                                <p:cTn id="15" presetID="10" presetClass="entr" presetSubtype="0" fill="hold" grpId="0" nodeType="withEffect">
                                  <p:stCondLst>
                                    <p:cond delay="32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600"/>
                                        <p:tgtEl>
                                          <p:spTgt spid="13"/>
                                        </p:tgtEl>
                                      </p:cBhvr>
                                    </p:animEffect>
                                  </p:childTnLst>
                                </p:cTn>
                              </p:par>
                              <p:par>
                                <p:cTn id="18" presetID="10" presetClass="entr" presetSubtype="0" fill="hold" grpId="0" nodeType="withEffect">
                                  <p:stCondLst>
                                    <p:cond delay="32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600"/>
                                        <p:tgtEl>
                                          <p:spTgt spid="14"/>
                                        </p:tgtEl>
                                      </p:cBhvr>
                                    </p:animEffect>
                                  </p:childTnLst>
                                </p:cTn>
                              </p:par>
                              <p:par>
                                <p:cTn id="21" presetID="10" presetClass="entr" presetSubtype="0" fill="hold" grpId="0" nodeType="withEffect">
                                  <p:stCondLst>
                                    <p:cond delay="32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600"/>
                                        <p:tgtEl>
                                          <p:spTgt spid="15"/>
                                        </p:tgtEl>
                                      </p:cBhvr>
                                    </p:animEffect>
                                  </p:childTnLst>
                                </p:cTn>
                              </p:par>
                              <p:par>
                                <p:cTn id="24" presetID="10" presetClass="entr" presetSubtype="0" fill="hold" grpId="0" nodeType="withEffect">
                                  <p:stCondLst>
                                    <p:cond delay="32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600"/>
                                        <p:tgtEl>
                                          <p:spTgt spid="16"/>
                                        </p:tgtEl>
                                      </p:cBhvr>
                                    </p:animEffect>
                                  </p:childTnLst>
                                </p:cTn>
                              </p:par>
                              <p:par>
                                <p:cTn id="27" presetID="10" presetClass="entr" presetSubtype="0" fill="hold" grpId="0" nodeType="withEffect">
                                  <p:stCondLst>
                                    <p:cond delay="32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600"/>
                                        <p:tgtEl>
                                          <p:spTgt spid="17"/>
                                        </p:tgtEl>
                                      </p:cBhvr>
                                    </p:animEffect>
                                  </p:childTnLst>
                                </p:cTn>
                              </p:par>
                              <p:par>
                                <p:cTn id="30" presetID="10" presetClass="entr" presetSubtype="0" fill="hold" grpId="0" nodeType="withEffect">
                                  <p:stCondLst>
                                    <p:cond delay="32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600"/>
                                        <p:tgtEl>
                                          <p:spTgt spid="18"/>
                                        </p:tgtEl>
                                      </p:cBhvr>
                                    </p:animEffect>
                                  </p:childTnLst>
                                </p:cTn>
                              </p:par>
                              <p:par>
                                <p:cTn id="33" presetID="53" presetClass="entr" presetSubtype="16"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750" fill="hold"/>
                                        <p:tgtEl>
                                          <p:spTgt spid="25"/>
                                        </p:tgtEl>
                                        <p:attrNameLst>
                                          <p:attrName>ppt_w</p:attrName>
                                        </p:attrNameLst>
                                      </p:cBhvr>
                                      <p:tavLst>
                                        <p:tav tm="0">
                                          <p:val>
                                            <p:fltVal val="0"/>
                                          </p:val>
                                        </p:tav>
                                        <p:tav tm="100000">
                                          <p:val>
                                            <p:strVal val="#ppt_w"/>
                                          </p:val>
                                        </p:tav>
                                      </p:tavLst>
                                    </p:anim>
                                    <p:anim calcmode="lin" valueType="num">
                                      <p:cBhvr>
                                        <p:cTn id="36" dur="1750" fill="hold"/>
                                        <p:tgtEl>
                                          <p:spTgt spid="25"/>
                                        </p:tgtEl>
                                        <p:attrNameLst>
                                          <p:attrName>ppt_h</p:attrName>
                                        </p:attrNameLst>
                                      </p:cBhvr>
                                      <p:tavLst>
                                        <p:tav tm="0">
                                          <p:val>
                                            <p:fltVal val="0"/>
                                          </p:val>
                                        </p:tav>
                                        <p:tav tm="100000">
                                          <p:val>
                                            <p:strVal val="#ppt_h"/>
                                          </p:val>
                                        </p:tav>
                                      </p:tavLst>
                                    </p:anim>
                                    <p:animEffect transition="in" filter="fade">
                                      <p:cBhvr>
                                        <p:cTn id="37" dur="1750"/>
                                        <p:tgtEl>
                                          <p:spTgt spid="2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250"/>
                                        <p:tgtEl>
                                          <p:spTgt spid="10"/>
                                        </p:tgtEl>
                                      </p:cBhvr>
                                    </p:animEffect>
                                  </p:childTnLst>
                                </p:cTn>
                              </p:par>
                              <p:par>
                                <p:cTn id="41" presetID="10" presetClass="entr" presetSubtype="0" fill="hold" nodeType="withEffect">
                                  <p:stCondLst>
                                    <p:cond delay="140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250"/>
                                        <p:tgtEl>
                                          <p:spTgt spid="24"/>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6" grpId="0" animBg="1"/>
      <p:bldP spid="2" grpId="0"/>
      <p:bldP spid="16" grpId="0"/>
      <p:bldP spid="15" grpId="0"/>
      <p:bldP spid="21" grpId="0"/>
      <p:bldP spid="7" grpId="0"/>
      <p:bldP spid="18" grpId="0"/>
      <p:bldP spid="17" grpId="0"/>
      <p:bldP spid="14"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EB95F-D997-BBE1-B466-686E1ECAC3E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5B52FE3-8A94-6DB9-766D-18368854577F}"/>
              </a:ext>
            </a:extLst>
          </p:cNvPr>
          <p:cNvSpPr/>
          <p:nvPr/>
        </p:nvSpPr>
        <p:spPr>
          <a:xfrm>
            <a:off x="0" y="-1"/>
            <a:ext cx="12192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ircle: Hollow 40">
            <a:extLst>
              <a:ext uri="{FF2B5EF4-FFF2-40B4-BE49-F238E27FC236}">
                <a16:creationId xmlns:a16="http://schemas.microsoft.com/office/drawing/2014/main" id="{BC0754C0-AEFF-C38B-44B9-EFB2A3DF2E18}"/>
              </a:ext>
            </a:extLst>
          </p:cNvPr>
          <p:cNvSpPr/>
          <p:nvPr/>
        </p:nvSpPr>
        <p:spPr>
          <a:xfrm>
            <a:off x="510869" y="365885"/>
            <a:ext cx="3279228" cy="3237187"/>
          </a:xfrm>
          <a:prstGeom prst="donut">
            <a:avLst>
              <a:gd name="adj" fmla="val 22072"/>
            </a:avLst>
          </a:prstGeom>
          <a:solidFill>
            <a:schemeClr val="accent1">
              <a:alpha val="1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Freeform: Shape 1">
            <a:extLst>
              <a:ext uri="{FF2B5EF4-FFF2-40B4-BE49-F238E27FC236}">
                <a16:creationId xmlns:a16="http://schemas.microsoft.com/office/drawing/2014/main" id="{5C3A6B22-A69C-1A38-5737-F77979113D0E}"/>
              </a:ext>
            </a:extLst>
          </p:cNvPr>
          <p:cNvSpPr/>
          <p:nvPr/>
        </p:nvSpPr>
        <p:spPr>
          <a:xfrm rot="16200000" flipH="1">
            <a:off x="-95696" y="1571802"/>
            <a:ext cx="5386016" cy="5220744"/>
          </a:xfrm>
          <a:custGeom>
            <a:avLst/>
            <a:gdLst>
              <a:gd name="connsiteX0" fmla="*/ 107 w 5325471"/>
              <a:gd name="connsiteY0" fmla="*/ 2639450 h 5185012"/>
              <a:gd name="connsiteX1" fmla="*/ 159032 w 5325471"/>
              <a:gd name="connsiteY1" fmla="*/ 3147290 h 5185012"/>
              <a:gd name="connsiteX2" fmla="*/ 561360 w 5325471"/>
              <a:gd name="connsiteY2" fmla="*/ 3646828 h 5185012"/>
              <a:gd name="connsiteX3" fmla="*/ 1055473 w 5325471"/>
              <a:gd name="connsiteY3" fmla="*/ 4260700 h 5185012"/>
              <a:gd name="connsiteX4" fmla="*/ 1682614 w 5325471"/>
              <a:gd name="connsiteY4" fmla="*/ 5033534 h 5185012"/>
              <a:gd name="connsiteX5" fmla="*/ 1848435 w 5325471"/>
              <a:gd name="connsiteY5" fmla="*/ 5160089 h 5185012"/>
              <a:gd name="connsiteX6" fmla="*/ 2001302 w 5325471"/>
              <a:gd name="connsiteY6" fmla="*/ 5185010 h 5185012"/>
              <a:gd name="connsiteX7" fmla="*/ 5325471 w 5325471"/>
              <a:gd name="connsiteY7" fmla="*/ 5173714 h 5185012"/>
              <a:gd name="connsiteX8" fmla="*/ 5325471 w 5325471"/>
              <a:gd name="connsiteY8" fmla="*/ 0 h 5185012"/>
              <a:gd name="connsiteX9" fmla="*/ 5832 w 5325471"/>
              <a:gd name="connsiteY9" fmla="*/ 0 h 5185012"/>
              <a:gd name="connsiteX10" fmla="*/ 4181 w 5325471"/>
              <a:gd name="connsiteY10" fmla="*/ 575020 h 5185012"/>
              <a:gd name="connsiteX11" fmla="*/ 5536 w 5325471"/>
              <a:gd name="connsiteY11" fmla="*/ 1327982 h 5185012"/>
              <a:gd name="connsiteX12" fmla="*/ 3445 w 5325471"/>
              <a:gd name="connsiteY12" fmla="*/ 1392650 h 5185012"/>
              <a:gd name="connsiteX13" fmla="*/ 107 w 5325471"/>
              <a:gd name="connsiteY13" fmla="*/ 2639450 h 518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5471" h="5185012">
                <a:moveTo>
                  <a:pt x="107" y="2639450"/>
                </a:moveTo>
                <a:cubicBezTo>
                  <a:pt x="-2816" y="2856890"/>
                  <a:pt x="54715" y="3017316"/>
                  <a:pt x="159032" y="3147290"/>
                </a:cubicBezTo>
                <a:lnTo>
                  <a:pt x="561360" y="3646828"/>
                </a:lnTo>
                <a:lnTo>
                  <a:pt x="1055473" y="4260700"/>
                </a:lnTo>
                <a:cubicBezTo>
                  <a:pt x="1264415" y="4518533"/>
                  <a:pt x="1475032" y="4773264"/>
                  <a:pt x="1682614" y="5033534"/>
                </a:cubicBezTo>
                <a:cubicBezTo>
                  <a:pt x="1732946" y="5096570"/>
                  <a:pt x="1785992" y="5140383"/>
                  <a:pt x="1848435" y="5160089"/>
                </a:cubicBezTo>
                <a:cubicBezTo>
                  <a:pt x="1898868" y="5176051"/>
                  <a:pt x="1949722" y="5185177"/>
                  <a:pt x="2001302" y="5185010"/>
                </a:cubicBezTo>
                <a:lnTo>
                  <a:pt x="5325471" y="5173714"/>
                </a:lnTo>
                <a:lnTo>
                  <a:pt x="5325471" y="0"/>
                </a:lnTo>
                <a:lnTo>
                  <a:pt x="5832" y="0"/>
                </a:lnTo>
                <a:lnTo>
                  <a:pt x="4181" y="575020"/>
                </a:lnTo>
                <a:cubicBezTo>
                  <a:pt x="3658" y="826008"/>
                  <a:pt x="5013" y="1076996"/>
                  <a:pt x="5536" y="1327982"/>
                </a:cubicBezTo>
                <a:cubicBezTo>
                  <a:pt x="4805" y="1349486"/>
                  <a:pt x="3552" y="1371146"/>
                  <a:pt x="3445" y="1392650"/>
                </a:cubicBezTo>
                <a:cubicBezTo>
                  <a:pt x="2715" y="1808306"/>
                  <a:pt x="5642" y="2223962"/>
                  <a:pt x="107" y="2639450"/>
                </a:cubicBezTo>
                <a:close/>
              </a:path>
            </a:pathLst>
          </a:custGeom>
          <a:solidFill>
            <a:schemeClr val="accent2"/>
          </a:solidFill>
          <a:ln w="0" cap="flat">
            <a:noFill/>
            <a:prstDash val="solid"/>
            <a:miter/>
          </a:ln>
        </p:spPr>
        <p:txBody>
          <a:bodyPr wrap="square" rtlCol="0" anchor="ctr">
            <a:noAutofit/>
          </a:bodyPr>
          <a:lstStyle/>
          <a:p>
            <a:endParaRPr lang="en-US"/>
          </a:p>
        </p:txBody>
      </p:sp>
      <p:sp>
        <p:nvSpPr>
          <p:cNvPr id="40" name="Freeform: Shape 39">
            <a:extLst>
              <a:ext uri="{FF2B5EF4-FFF2-40B4-BE49-F238E27FC236}">
                <a16:creationId xmlns:a16="http://schemas.microsoft.com/office/drawing/2014/main" id="{E14C98AC-4474-4511-10FE-00A4935113E9}"/>
              </a:ext>
            </a:extLst>
          </p:cNvPr>
          <p:cNvSpPr/>
          <p:nvPr/>
        </p:nvSpPr>
        <p:spPr>
          <a:xfrm>
            <a:off x="10895382" y="-33496"/>
            <a:ext cx="1296618" cy="1956399"/>
          </a:xfrm>
          <a:custGeom>
            <a:avLst/>
            <a:gdLst>
              <a:gd name="connsiteX0" fmla="*/ 45728 w 1296618"/>
              <a:gd name="connsiteY0" fmla="*/ 0 h 1956399"/>
              <a:gd name="connsiteX1" fmla="*/ 799411 w 1296618"/>
              <a:gd name="connsiteY1" fmla="*/ 0 h 1956399"/>
              <a:gd name="connsiteX2" fmla="*/ 787211 w 1296618"/>
              <a:gd name="connsiteY2" fmla="*/ 21966 h 1956399"/>
              <a:gd name="connsiteX3" fmla="*/ 714512 w 1296618"/>
              <a:gd name="connsiteY3" fmla="*/ 373876 h 1956399"/>
              <a:gd name="connsiteX4" fmla="*/ 1279523 w 1296618"/>
              <a:gd name="connsiteY4" fmla="*/ 1206911 h 1956399"/>
              <a:gd name="connsiteX5" fmla="*/ 1296618 w 1296618"/>
              <a:gd name="connsiteY5" fmla="*/ 1212097 h 1956399"/>
              <a:gd name="connsiteX6" fmla="*/ 1296618 w 1296618"/>
              <a:gd name="connsiteY6" fmla="*/ 1956399 h 1956399"/>
              <a:gd name="connsiteX7" fmla="*/ 1152043 w 1296618"/>
              <a:gd name="connsiteY7" fmla="*/ 1919701 h 1956399"/>
              <a:gd name="connsiteX8" fmla="*/ 0 w 1296618"/>
              <a:gd name="connsiteY8" fmla="*/ 373876 h 1956399"/>
              <a:gd name="connsiteX9" fmla="*/ 33311 w 1296618"/>
              <a:gd name="connsiteY9" fmla="*/ 47673 h 195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6618" h="1956399">
                <a:moveTo>
                  <a:pt x="45728" y="0"/>
                </a:moveTo>
                <a:lnTo>
                  <a:pt x="799411" y="0"/>
                </a:lnTo>
                <a:lnTo>
                  <a:pt x="787211" y="21966"/>
                </a:lnTo>
                <a:cubicBezTo>
                  <a:pt x="740398" y="130129"/>
                  <a:pt x="714512" y="249048"/>
                  <a:pt x="714512" y="373876"/>
                </a:cubicBezTo>
                <a:cubicBezTo>
                  <a:pt x="714512" y="748359"/>
                  <a:pt x="947489" y="1069664"/>
                  <a:pt x="1279523" y="1206911"/>
                </a:cubicBezTo>
                <a:lnTo>
                  <a:pt x="1296618" y="1212097"/>
                </a:lnTo>
                <a:lnTo>
                  <a:pt x="1296618" y="1956399"/>
                </a:lnTo>
                <a:lnTo>
                  <a:pt x="1152043" y="1919701"/>
                </a:lnTo>
                <a:cubicBezTo>
                  <a:pt x="484608" y="1714769"/>
                  <a:pt x="0" y="1100190"/>
                  <a:pt x="0" y="373876"/>
                </a:cubicBezTo>
                <a:cubicBezTo>
                  <a:pt x="0" y="262135"/>
                  <a:pt x="11470" y="153039"/>
                  <a:pt x="33311" y="47673"/>
                </a:cubicBezTo>
                <a:close/>
              </a:path>
            </a:pathLst>
          </a:custGeom>
          <a:solidFill>
            <a:schemeClr val="bg2">
              <a:alpha val="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9" name="Circle: Hollow 38">
            <a:extLst>
              <a:ext uri="{FF2B5EF4-FFF2-40B4-BE49-F238E27FC236}">
                <a16:creationId xmlns:a16="http://schemas.microsoft.com/office/drawing/2014/main" id="{3E2E5C5C-BF10-D4F1-0EED-46B2F1F4A576}"/>
              </a:ext>
            </a:extLst>
          </p:cNvPr>
          <p:cNvSpPr/>
          <p:nvPr/>
        </p:nvSpPr>
        <p:spPr>
          <a:xfrm rot="19233314">
            <a:off x="6318680" y="2132752"/>
            <a:ext cx="3840006" cy="3790776"/>
          </a:xfrm>
          <a:prstGeom prst="donut">
            <a:avLst>
              <a:gd name="adj" fmla="val 1428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eeform: Shape 17">
            <a:extLst>
              <a:ext uri="{FF2B5EF4-FFF2-40B4-BE49-F238E27FC236}">
                <a16:creationId xmlns:a16="http://schemas.microsoft.com/office/drawing/2014/main" id="{5A7AF33F-A3BC-AA5A-7071-A2A2809F3C75}"/>
              </a:ext>
            </a:extLst>
          </p:cNvPr>
          <p:cNvSpPr/>
          <p:nvPr/>
        </p:nvSpPr>
        <p:spPr>
          <a:xfrm rot="16200000" flipH="1">
            <a:off x="-84298" y="1602759"/>
            <a:ext cx="5325471" cy="5185012"/>
          </a:xfrm>
          <a:custGeom>
            <a:avLst/>
            <a:gdLst>
              <a:gd name="connsiteX0" fmla="*/ 107 w 5325471"/>
              <a:gd name="connsiteY0" fmla="*/ 2639450 h 5185012"/>
              <a:gd name="connsiteX1" fmla="*/ 159032 w 5325471"/>
              <a:gd name="connsiteY1" fmla="*/ 3147290 h 5185012"/>
              <a:gd name="connsiteX2" fmla="*/ 561360 w 5325471"/>
              <a:gd name="connsiteY2" fmla="*/ 3646828 h 5185012"/>
              <a:gd name="connsiteX3" fmla="*/ 1055473 w 5325471"/>
              <a:gd name="connsiteY3" fmla="*/ 4260700 h 5185012"/>
              <a:gd name="connsiteX4" fmla="*/ 1682614 w 5325471"/>
              <a:gd name="connsiteY4" fmla="*/ 5033534 h 5185012"/>
              <a:gd name="connsiteX5" fmla="*/ 1848435 w 5325471"/>
              <a:gd name="connsiteY5" fmla="*/ 5160089 h 5185012"/>
              <a:gd name="connsiteX6" fmla="*/ 2001302 w 5325471"/>
              <a:gd name="connsiteY6" fmla="*/ 5185010 h 5185012"/>
              <a:gd name="connsiteX7" fmla="*/ 5325471 w 5325471"/>
              <a:gd name="connsiteY7" fmla="*/ 5173714 h 5185012"/>
              <a:gd name="connsiteX8" fmla="*/ 5325471 w 5325471"/>
              <a:gd name="connsiteY8" fmla="*/ 0 h 5185012"/>
              <a:gd name="connsiteX9" fmla="*/ 5832 w 5325471"/>
              <a:gd name="connsiteY9" fmla="*/ 0 h 5185012"/>
              <a:gd name="connsiteX10" fmla="*/ 4181 w 5325471"/>
              <a:gd name="connsiteY10" fmla="*/ 575020 h 5185012"/>
              <a:gd name="connsiteX11" fmla="*/ 5536 w 5325471"/>
              <a:gd name="connsiteY11" fmla="*/ 1327982 h 5185012"/>
              <a:gd name="connsiteX12" fmla="*/ 3445 w 5325471"/>
              <a:gd name="connsiteY12" fmla="*/ 1392650 h 5185012"/>
              <a:gd name="connsiteX13" fmla="*/ 107 w 5325471"/>
              <a:gd name="connsiteY13" fmla="*/ 2639450 h 518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25471" h="5185012">
                <a:moveTo>
                  <a:pt x="107" y="2639450"/>
                </a:moveTo>
                <a:cubicBezTo>
                  <a:pt x="-2816" y="2856890"/>
                  <a:pt x="54715" y="3017316"/>
                  <a:pt x="159032" y="3147290"/>
                </a:cubicBezTo>
                <a:lnTo>
                  <a:pt x="561360" y="3646828"/>
                </a:lnTo>
                <a:lnTo>
                  <a:pt x="1055473" y="4260700"/>
                </a:lnTo>
                <a:cubicBezTo>
                  <a:pt x="1264415" y="4518533"/>
                  <a:pt x="1475032" y="4773264"/>
                  <a:pt x="1682614" y="5033534"/>
                </a:cubicBezTo>
                <a:cubicBezTo>
                  <a:pt x="1732946" y="5096570"/>
                  <a:pt x="1785992" y="5140383"/>
                  <a:pt x="1848435" y="5160089"/>
                </a:cubicBezTo>
                <a:cubicBezTo>
                  <a:pt x="1898868" y="5176051"/>
                  <a:pt x="1949722" y="5185177"/>
                  <a:pt x="2001302" y="5185010"/>
                </a:cubicBezTo>
                <a:lnTo>
                  <a:pt x="5325471" y="5173714"/>
                </a:lnTo>
                <a:lnTo>
                  <a:pt x="5325471" y="0"/>
                </a:lnTo>
                <a:lnTo>
                  <a:pt x="5832" y="0"/>
                </a:lnTo>
                <a:lnTo>
                  <a:pt x="4181" y="575020"/>
                </a:lnTo>
                <a:cubicBezTo>
                  <a:pt x="3658" y="826008"/>
                  <a:pt x="5013" y="1076996"/>
                  <a:pt x="5536" y="1327982"/>
                </a:cubicBezTo>
                <a:cubicBezTo>
                  <a:pt x="4805" y="1349486"/>
                  <a:pt x="3552" y="1371146"/>
                  <a:pt x="3445" y="1392650"/>
                </a:cubicBezTo>
                <a:cubicBezTo>
                  <a:pt x="2715" y="1808306"/>
                  <a:pt x="5642" y="2223962"/>
                  <a:pt x="107" y="2639450"/>
                </a:cubicBezTo>
                <a:close/>
              </a:path>
            </a:pathLst>
          </a:custGeom>
          <a:solidFill>
            <a:schemeClr val="bg2"/>
          </a:solidFill>
          <a:ln w="0" cap="flat">
            <a:noFill/>
            <a:prstDash val="solid"/>
            <a:miter/>
          </a:ln>
        </p:spPr>
        <p:txBody>
          <a:bodyPr wrap="square" rtlCol="0" anchor="ctr">
            <a:noAutofit/>
          </a:bodyPr>
          <a:lstStyle/>
          <a:p>
            <a:endParaRPr lang="en-US"/>
          </a:p>
        </p:txBody>
      </p:sp>
      <p:sp>
        <p:nvSpPr>
          <p:cNvPr id="20" name="Rectangle: Rounded Corners 19">
            <a:extLst>
              <a:ext uri="{FF2B5EF4-FFF2-40B4-BE49-F238E27FC236}">
                <a16:creationId xmlns:a16="http://schemas.microsoft.com/office/drawing/2014/main" id="{940F4F61-E282-8A60-AAF5-AC54C20EA536}"/>
              </a:ext>
            </a:extLst>
          </p:cNvPr>
          <p:cNvSpPr/>
          <p:nvPr/>
        </p:nvSpPr>
        <p:spPr>
          <a:xfrm>
            <a:off x="4540444" y="1532529"/>
            <a:ext cx="3429608" cy="1463040"/>
          </a:xfrm>
          <a:prstGeom prst="roundRect">
            <a:avLst/>
          </a:prstGeom>
          <a:solidFill>
            <a:schemeClr val="bg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66F00315-DEFC-FEEE-D864-652875788E09}"/>
              </a:ext>
            </a:extLst>
          </p:cNvPr>
          <p:cNvSpPr/>
          <p:nvPr/>
        </p:nvSpPr>
        <p:spPr>
          <a:xfrm>
            <a:off x="4509429" y="3259577"/>
            <a:ext cx="3429608" cy="1463040"/>
          </a:xfrm>
          <a:prstGeom prst="roundRect">
            <a:avLst/>
          </a:prstGeom>
          <a:solidFill>
            <a:schemeClr val="bg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AC1D9DCC-82B2-D03D-69DA-BBF2D1165340}"/>
              </a:ext>
            </a:extLst>
          </p:cNvPr>
          <p:cNvSpPr/>
          <p:nvPr/>
        </p:nvSpPr>
        <p:spPr>
          <a:xfrm>
            <a:off x="6483000" y="5043152"/>
            <a:ext cx="3429608" cy="1463040"/>
          </a:xfrm>
          <a:prstGeom prst="roundRect">
            <a:avLst/>
          </a:prstGeom>
          <a:solidFill>
            <a:schemeClr val="bg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84634F30-C7C5-7D0B-082D-CA22A4606AF0}"/>
              </a:ext>
            </a:extLst>
          </p:cNvPr>
          <p:cNvSpPr/>
          <p:nvPr/>
        </p:nvSpPr>
        <p:spPr>
          <a:xfrm>
            <a:off x="8427871" y="1532529"/>
            <a:ext cx="3429608" cy="1463040"/>
          </a:xfrm>
          <a:prstGeom prst="roundRect">
            <a:avLst/>
          </a:prstGeom>
          <a:solidFill>
            <a:schemeClr val="bg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7758D000-4677-5D53-A94D-230412EE01D8}"/>
              </a:ext>
            </a:extLst>
          </p:cNvPr>
          <p:cNvSpPr/>
          <p:nvPr/>
        </p:nvSpPr>
        <p:spPr>
          <a:xfrm>
            <a:off x="8396856" y="3259577"/>
            <a:ext cx="3429608" cy="1463040"/>
          </a:xfrm>
          <a:prstGeom prst="roundRect">
            <a:avLst/>
          </a:prstGeom>
          <a:solidFill>
            <a:schemeClr val="bg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88951CE6-A107-31C3-2D7D-4DFEAB23D26B}"/>
              </a:ext>
            </a:extLst>
          </p:cNvPr>
          <p:cNvSpPr txBox="1">
            <a:spLocks/>
          </p:cNvSpPr>
          <p:nvPr/>
        </p:nvSpPr>
        <p:spPr>
          <a:xfrm>
            <a:off x="153772" y="2251683"/>
            <a:ext cx="4218831" cy="1351389"/>
          </a:xfrm>
          <a:prstGeom prst="rect">
            <a:avLst/>
          </a:prstGeo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00000"/>
              </a:lnSpc>
              <a:spcBef>
                <a:spcPts val="0"/>
              </a:spcBef>
              <a:defRPr/>
            </a:pPr>
            <a:r>
              <a:rPr lang="en-US" sz="2800" dirty="0">
                <a:solidFill>
                  <a:schemeClr val="accent6">
                    <a:lumMod val="50000"/>
                  </a:schemeClr>
                </a:solidFill>
              </a:rPr>
              <a:t>Common Motions </a:t>
            </a:r>
            <a:br>
              <a:rPr lang="en-US" sz="2800" dirty="0">
                <a:solidFill>
                  <a:schemeClr val="accent6">
                    <a:lumMod val="50000"/>
                  </a:schemeClr>
                </a:solidFill>
              </a:rPr>
            </a:br>
            <a:r>
              <a:rPr lang="en-US" sz="2800" dirty="0">
                <a:solidFill>
                  <a:schemeClr val="accent6">
                    <a:lumMod val="50000"/>
                  </a:schemeClr>
                </a:solidFill>
              </a:rPr>
              <a:t>in Meetings</a:t>
            </a:r>
          </a:p>
        </p:txBody>
      </p:sp>
      <p:sp>
        <p:nvSpPr>
          <p:cNvPr id="15" name="Content Placeholder 2">
            <a:extLst>
              <a:ext uri="{FF2B5EF4-FFF2-40B4-BE49-F238E27FC236}">
                <a16:creationId xmlns:a16="http://schemas.microsoft.com/office/drawing/2014/main" id="{F8E08EE8-A4B5-9B08-B48D-CBC9925E3062}"/>
              </a:ext>
            </a:extLst>
          </p:cNvPr>
          <p:cNvSpPr txBox="1">
            <a:spLocks/>
          </p:cNvSpPr>
          <p:nvPr/>
        </p:nvSpPr>
        <p:spPr>
          <a:xfrm>
            <a:off x="153774" y="3864829"/>
            <a:ext cx="4218829" cy="19254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900" b="1" i="1" dirty="0">
                <a:solidFill>
                  <a:schemeClr val="tx2"/>
                </a:solidFill>
              </a:rPr>
              <a:t>Frequently used motions and their effects.</a:t>
            </a:r>
          </a:p>
        </p:txBody>
      </p:sp>
      <p:sp>
        <p:nvSpPr>
          <p:cNvPr id="21" name="Content Placeholder 2">
            <a:extLst>
              <a:ext uri="{FF2B5EF4-FFF2-40B4-BE49-F238E27FC236}">
                <a16:creationId xmlns:a16="http://schemas.microsoft.com/office/drawing/2014/main" id="{C40437DE-1408-C4AD-7B81-2618348D6811}"/>
              </a:ext>
            </a:extLst>
          </p:cNvPr>
          <p:cNvSpPr txBox="1">
            <a:spLocks/>
          </p:cNvSpPr>
          <p:nvPr/>
        </p:nvSpPr>
        <p:spPr>
          <a:xfrm>
            <a:off x="4610844" y="1596464"/>
            <a:ext cx="3257902" cy="49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chemeClr val="accent6">
                    <a:lumMod val="50000"/>
                  </a:schemeClr>
                </a:solidFill>
              </a:rPr>
              <a:t>Table Motion</a:t>
            </a:r>
          </a:p>
        </p:txBody>
      </p:sp>
      <p:sp>
        <p:nvSpPr>
          <p:cNvPr id="23" name="Content Placeholder 2">
            <a:extLst>
              <a:ext uri="{FF2B5EF4-FFF2-40B4-BE49-F238E27FC236}">
                <a16:creationId xmlns:a16="http://schemas.microsoft.com/office/drawing/2014/main" id="{20F121A0-37BE-969B-CEF6-F4894C8E7E31}"/>
              </a:ext>
            </a:extLst>
          </p:cNvPr>
          <p:cNvSpPr txBox="1">
            <a:spLocks/>
          </p:cNvSpPr>
          <p:nvPr/>
        </p:nvSpPr>
        <p:spPr>
          <a:xfrm>
            <a:off x="4610843" y="2090982"/>
            <a:ext cx="3257903" cy="9045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solidFill>
                  <a:schemeClr val="tx2"/>
                </a:solidFill>
              </a:rPr>
              <a:t>Delays action to prioritize urgent business needs.</a:t>
            </a:r>
          </a:p>
        </p:txBody>
      </p:sp>
      <p:sp>
        <p:nvSpPr>
          <p:cNvPr id="31" name="Content Placeholder 2">
            <a:extLst>
              <a:ext uri="{FF2B5EF4-FFF2-40B4-BE49-F238E27FC236}">
                <a16:creationId xmlns:a16="http://schemas.microsoft.com/office/drawing/2014/main" id="{596F3AAC-B245-98A9-B9E8-40E67A8300E2}"/>
              </a:ext>
            </a:extLst>
          </p:cNvPr>
          <p:cNvSpPr txBox="1">
            <a:spLocks/>
          </p:cNvSpPr>
          <p:nvPr/>
        </p:nvSpPr>
        <p:spPr>
          <a:xfrm>
            <a:off x="8498271" y="1596464"/>
            <a:ext cx="3257902" cy="49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chemeClr val="accent6">
                    <a:lumMod val="50000"/>
                  </a:schemeClr>
                </a:solidFill>
              </a:rPr>
              <a:t>Previous Question</a:t>
            </a:r>
          </a:p>
        </p:txBody>
      </p:sp>
      <p:sp>
        <p:nvSpPr>
          <p:cNvPr id="32" name="Content Placeholder 2">
            <a:extLst>
              <a:ext uri="{FF2B5EF4-FFF2-40B4-BE49-F238E27FC236}">
                <a16:creationId xmlns:a16="http://schemas.microsoft.com/office/drawing/2014/main" id="{FE330CA5-3E83-F8A9-1307-D6FB92EEFFE8}"/>
              </a:ext>
            </a:extLst>
          </p:cNvPr>
          <p:cNvSpPr txBox="1">
            <a:spLocks/>
          </p:cNvSpPr>
          <p:nvPr/>
        </p:nvSpPr>
        <p:spPr>
          <a:xfrm>
            <a:off x="8498270" y="2090982"/>
            <a:ext cx="3257903" cy="9045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tx2"/>
                </a:solidFill>
              </a:rPr>
              <a:t>Ends debate and secures an immediate vote on the issue.</a:t>
            </a:r>
          </a:p>
        </p:txBody>
      </p:sp>
      <p:sp>
        <p:nvSpPr>
          <p:cNvPr id="25" name="Content Placeholder 2">
            <a:extLst>
              <a:ext uri="{FF2B5EF4-FFF2-40B4-BE49-F238E27FC236}">
                <a16:creationId xmlns:a16="http://schemas.microsoft.com/office/drawing/2014/main" id="{84D55CF3-D397-DB4F-507F-74D40708799D}"/>
              </a:ext>
            </a:extLst>
          </p:cNvPr>
          <p:cNvSpPr txBox="1">
            <a:spLocks/>
          </p:cNvSpPr>
          <p:nvPr/>
        </p:nvSpPr>
        <p:spPr>
          <a:xfrm>
            <a:off x="4579829" y="3323512"/>
            <a:ext cx="3257902" cy="49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chemeClr val="accent6">
                    <a:lumMod val="50000"/>
                  </a:schemeClr>
                </a:solidFill>
              </a:rPr>
              <a:t>Limit Debate</a:t>
            </a:r>
          </a:p>
        </p:txBody>
      </p:sp>
      <p:sp>
        <p:nvSpPr>
          <p:cNvPr id="26" name="Content Placeholder 2">
            <a:extLst>
              <a:ext uri="{FF2B5EF4-FFF2-40B4-BE49-F238E27FC236}">
                <a16:creationId xmlns:a16="http://schemas.microsoft.com/office/drawing/2014/main" id="{99BB2AAA-7E0D-DE15-5FD4-5951077E756C}"/>
              </a:ext>
            </a:extLst>
          </p:cNvPr>
          <p:cNvSpPr txBox="1">
            <a:spLocks/>
          </p:cNvSpPr>
          <p:nvPr/>
        </p:nvSpPr>
        <p:spPr>
          <a:xfrm>
            <a:off x="4579828" y="3818030"/>
            <a:ext cx="3257903" cy="9045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tx2"/>
                </a:solidFill>
              </a:rPr>
              <a:t>Controls the duration and frequency of discussions.</a:t>
            </a:r>
          </a:p>
        </p:txBody>
      </p:sp>
      <p:sp>
        <p:nvSpPr>
          <p:cNvPr id="34" name="Content Placeholder 2">
            <a:extLst>
              <a:ext uri="{FF2B5EF4-FFF2-40B4-BE49-F238E27FC236}">
                <a16:creationId xmlns:a16="http://schemas.microsoft.com/office/drawing/2014/main" id="{3FD6AE22-C64B-59BE-BB5A-73CA4899DEE2}"/>
              </a:ext>
            </a:extLst>
          </p:cNvPr>
          <p:cNvSpPr txBox="1">
            <a:spLocks/>
          </p:cNvSpPr>
          <p:nvPr/>
        </p:nvSpPr>
        <p:spPr>
          <a:xfrm>
            <a:off x="8467256" y="3323512"/>
            <a:ext cx="3257902" cy="49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chemeClr val="accent6">
                    <a:lumMod val="50000"/>
                  </a:schemeClr>
                </a:solidFill>
              </a:rPr>
              <a:t>Postpone Definitely</a:t>
            </a:r>
          </a:p>
        </p:txBody>
      </p:sp>
      <p:sp>
        <p:nvSpPr>
          <p:cNvPr id="35" name="Content Placeholder 2">
            <a:extLst>
              <a:ext uri="{FF2B5EF4-FFF2-40B4-BE49-F238E27FC236}">
                <a16:creationId xmlns:a16="http://schemas.microsoft.com/office/drawing/2014/main" id="{0DD412C9-F69D-E6F0-FC34-B9C83623A522}"/>
              </a:ext>
            </a:extLst>
          </p:cNvPr>
          <p:cNvSpPr txBox="1">
            <a:spLocks/>
          </p:cNvSpPr>
          <p:nvPr/>
        </p:nvSpPr>
        <p:spPr>
          <a:xfrm>
            <a:off x="8467255" y="3818030"/>
            <a:ext cx="3257903" cy="9045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300">
                <a:solidFill>
                  <a:schemeClr val="tx2"/>
                </a:solidFill>
              </a:rPr>
              <a:t>Allows for more informal discussion before a decision is made.</a:t>
            </a:r>
          </a:p>
        </p:txBody>
      </p:sp>
      <p:sp>
        <p:nvSpPr>
          <p:cNvPr id="28" name="Content Placeholder 2">
            <a:extLst>
              <a:ext uri="{FF2B5EF4-FFF2-40B4-BE49-F238E27FC236}">
                <a16:creationId xmlns:a16="http://schemas.microsoft.com/office/drawing/2014/main" id="{F403E638-37DC-906C-1613-571CFD1CDD93}"/>
              </a:ext>
            </a:extLst>
          </p:cNvPr>
          <p:cNvSpPr txBox="1">
            <a:spLocks/>
          </p:cNvSpPr>
          <p:nvPr/>
        </p:nvSpPr>
        <p:spPr>
          <a:xfrm>
            <a:off x="6553400" y="5107087"/>
            <a:ext cx="3257902" cy="4945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2200" b="1" dirty="0">
                <a:solidFill>
                  <a:schemeClr val="accent6">
                    <a:lumMod val="50000"/>
                  </a:schemeClr>
                </a:solidFill>
              </a:rPr>
              <a:t>Amend Motion</a:t>
            </a:r>
          </a:p>
        </p:txBody>
      </p:sp>
      <p:sp>
        <p:nvSpPr>
          <p:cNvPr id="29" name="Content Placeholder 2">
            <a:extLst>
              <a:ext uri="{FF2B5EF4-FFF2-40B4-BE49-F238E27FC236}">
                <a16:creationId xmlns:a16="http://schemas.microsoft.com/office/drawing/2014/main" id="{ECACBC2C-3D25-0859-1BD3-4E816D52DDD3}"/>
              </a:ext>
            </a:extLst>
          </p:cNvPr>
          <p:cNvSpPr txBox="1">
            <a:spLocks/>
          </p:cNvSpPr>
          <p:nvPr/>
        </p:nvSpPr>
        <p:spPr>
          <a:xfrm>
            <a:off x="6553399" y="5601605"/>
            <a:ext cx="3257903" cy="9045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tx2"/>
                </a:solidFill>
              </a:rPr>
              <a:t>Improves the wording or intent of the original motion.</a:t>
            </a:r>
          </a:p>
        </p:txBody>
      </p:sp>
      <p:pic>
        <p:nvPicPr>
          <p:cNvPr id="8" name="Graphic 7">
            <a:extLst>
              <a:ext uri="{FF2B5EF4-FFF2-40B4-BE49-F238E27FC236}">
                <a16:creationId xmlns:a16="http://schemas.microsoft.com/office/drawing/2014/main" id="{51C65079-11F2-092F-01B9-A3EC68BFF7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91463" y="1360896"/>
            <a:ext cx="718922" cy="718922"/>
          </a:xfrm>
          <a:prstGeom prst="rect">
            <a:avLst/>
          </a:prstGeom>
        </p:spPr>
      </p:pic>
      <p:pic>
        <p:nvPicPr>
          <p:cNvPr id="9" name="Graphic 8">
            <a:extLst>
              <a:ext uri="{FF2B5EF4-FFF2-40B4-BE49-F238E27FC236}">
                <a16:creationId xmlns:a16="http://schemas.microsoft.com/office/drawing/2014/main" id="{BFCCCB34-47E0-D237-8BF9-3B3A6CBAB2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8899" y="1360896"/>
            <a:ext cx="718922" cy="718922"/>
          </a:xfrm>
          <a:prstGeom prst="rect">
            <a:avLst/>
          </a:prstGeom>
        </p:spPr>
      </p:pic>
      <p:pic>
        <p:nvPicPr>
          <p:cNvPr id="10" name="Graphic 9">
            <a:extLst>
              <a:ext uri="{FF2B5EF4-FFF2-40B4-BE49-F238E27FC236}">
                <a16:creationId xmlns:a16="http://schemas.microsoft.com/office/drawing/2014/main" id="{2A42959E-E6DB-00B9-12DE-22F3725EAC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91463" y="3107700"/>
            <a:ext cx="718922" cy="718922"/>
          </a:xfrm>
          <a:prstGeom prst="rect">
            <a:avLst/>
          </a:prstGeom>
        </p:spPr>
      </p:pic>
      <p:pic>
        <p:nvPicPr>
          <p:cNvPr id="11" name="Graphic 10">
            <a:extLst>
              <a:ext uri="{FF2B5EF4-FFF2-40B4-BE49-F238E27FC236}">
                <a16:creationId xmlns:a16="http://schemas.microsoft.com/office/drawing/2014/main" id="{A86A905D-4CC0-95DB-44DB-B7CCCA382D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90040" y="3107700"/>
            <a:ext cx="718922" cy="718922"/>
          </a:xfrm>
          <a:prstGeom prst="rect">
            <a:avLst/>
          </a:prstGeom>
        </p:spPr>
      </p:pic>
      <p:pic>
        <p:nvPicPr>
          <p:cNvPr id="12" name="Graphic 11">
            <a:extLst>
              <a:ext uri="{FF2B5EF4-FFF2-40B4-BE49-F238E27FC236}">
                <a16:creationId xmlns:a16="http://schemas.microsoft.com/office/drawing/2014/main" id="{8D4B817D-1E98-59EE-2A5B-7B867A259C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6291" y="4849411"/>
            <a:ext cx="718922" cy="718922"/>
          </a:xfrm>
          <a:prstGeom prst="rect">
            <a:avLst/>
          </a:prstGeom>
        </p:spPr>
      </p:pic>
    </p:spTree>
    <p:extLst>
      <p:ext uri="{BB962C8B-B14F-4D97-AF65-F5344CB8AC3E}">
        <p14:creationId xmlns:p14="http://schemas.microsoft.com/office/powerpoint/2010/main" val="273430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750" fill="hold"/>
                                        <p:tgtEl>
                                          <p:spTgt spid="14"/>
                                        </p:tgtEl>
                                        <p:attrNameLst>
                                          <p:attrName>ppt_x</p:attrName>
                                        </p:attrNameLst>
                                      </p:cBhvr>
                                      <p:tavLst>
                                        <p:tav tm="0">
                                          <p:val>
                                            <p:strVal val="#ppt_x"/>
                                          </p:val>
                                        </p:tav>
                                        <p:tav tm="100000">
                                          <p:val>
                                            <p:strVal val="#ppt_x"/>
                                          </p:val>
                                        </p:tav>
                                      </p:tavLst>
                                    </p:anim>
                                    <p:anim calcmode="lin" valueType="num">
                                      <p:cBhvr additive="base">
                                        <p:cTn id="8" dur="1750" fill="hold"/>
                                        <p:tgtEl>
                                          <p:spTgt spid="14"/>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40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900"/>
                            </p:stCondLst>
                            <p:childTnLst>
                              <p:par>
                                <p:cTn id="13" presetID="42"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animEffect transition="in" filter="fade">
                                      <p:cBhvr>
                                        <p:cTn id="23" dur="500"/>
                                        <p:tgtEl>
                                          <p:spTgt spid="23">
                                            <p:txEl>
                                              <p:pRg st="0" end="0"/>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Effect transition="in" filter="fade">
                                      <p:cBhvr>
                                        <p:cTn id="28" dur="1000"/>
                                        <p:tgtEl>
                                          <p:spTgt spid="9"/>
                                        </p:tgtEl>
                                      </p:cBhvr>
                                    </p:animEffect>
                                  </p:childTnLst>
                                </p:cTn>
                              </p:par>
                            </p:childTnLst>
                          </p:cTn>
                        </p:par>
                        <p:par>
                          <p:cTn id="29" fill="hold">
                            <p:stCondLst>
                              <p:cond delay="2900"/>
                            </p:stCondLst>
                            <p:childTnLst>
                              <p:par>
                                <p:cTn id="30" presetID="42"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xEl>
                                              <p:pRg st="0" end="0"/>
                                            </p:txEl>
                                          </p:spTgt>
                                        </p:tgtEl>
                                        <p:attrNameLst>
                                          <p:attrName>style.visibility</p:attrName>
                                        </p:attrNameLst>
                                      </p:cBhvr>
                                      <p:to>
                                        <p:strVal val="visible"/>
                                      </p:to>
                                    </p:set>
                                    <p:animEffect transition="in" filter="fade">
                                      <p:cBhvr>
                                        <p:cTn id="40" dur="500"/>
                                        <p:tgtEl>
                                          <p:spTgt spid="32">
                                            <p:txEl>
                                              <p:pRg st="0" end="0"/>
                                            </p:txEl>
                                          </p:spTgt>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Effect transition="in" filter="fade">
                                      <p:cBhvr>
                                        <p:cTn id="45" dur="1000"/>
                                        <p:tgtEl>
                                          <p:spTgt spid="8"/>
                                        </p:tgtEl>
                                      </p:cBhvr>
                                    </p:animEffect>
                                  </p:childTnLst>
                                </p:cTn>
                              </p:par>
                            </p:childTnLst>
                          </p:cTn>
                        </p:par>
                        <p:par>
                          <p:cTn id="46" fill="hold">
                            <p:stCondLst>
                              <p:cond delay="39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26">
                                            <p:txEl>
                                              <p:pRg st="0" end="0"/>
                                            </p:txEl>
                                          </p:spTgt>
                                        </p:tgtEl>
                                        <p:attrNameLst>
                                          <p:attrName>style.visibility</p:attrName>
                                        </p:attrNameLst>
                                      </p:cBhvr>
                                      <p:to>
                                        <p:strVal val="visible"/>
                                      </p:to>
                                    </p:set>
                                    <p:animEffect transition="in" filter="fade">
                                      <p:cBhvr>
                                        <p:cTn id="57" dur="500"/>
                                        <p:tgtEl>
                                          <p:spTgt spid="26">
                                            <p:txEl>
                                              <p:pRg st="0" end="0"/>
                                            </p:txEl>
                                          </p:spTgt>
                                        </p:tgtEl>
                                      </p:cBhvr>
                                    </p:animEffect>
                                  </p:childTnLst>
                                </p:cTn>
                              </p:par>
                              <p:par>
                                <p:cTn id="58" presetID="53" presetClass="entr" presetSubtype="16"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1000" fill="hold"/>
                                        <p:tgtEl>
                                          <p:spTgt spid="11"/>
                                        </p:tgtEl>
                                        <p:attrNameLst>
                                          <p:attrName>ppt_w</p:attrName>
                                        </p:attrNameLst>
                                      </p:cBhvr>
                                      <p:tavLst>
                                        <p:tav tm="0">
                                          <p:val>
                                            <p:fltVal val="0"/>
                                          </p:val>
                                        </p:tav>
                                        <p:tav tm="100000">
                                          <p:val>
                                            <p:strVal val="#ppt_w"/>
                                          </p:val>
                                        </p:tav>
                                      </p:tavLst>
                                    </p:anim>
                                    <p:anim calcmode="lin" valueType="num">
                                      <p:cBhvr>
                                        <p:cTn id="61" dur="1000" fill="hold"/>
                                        <p:tgtEl>
                                          <p:spTgt spid="11"/>
                                        </p:tgtEl>
                                        <p:attrNameLst>
                                          <p:attrName>ppt_h</p:attrName>
                                        </p:attrNameLst>
                                      </p:cBhvr>
                                      <p:tavLst>
                                        <p:tav tm="0">
                                          <p:val>
                                            <p:fltVal val="0"/>
                                          </p:val>
                                        </p:tav>
                                        <p:tav tm="100000">
                                          <p:val>
                                            <p:strVal val="#ppt_h"/>
                                          </p:val>
                                        </p:tav>
                                      </p:tavLst>
                                    </p:anim>
                                    <p:animEffect transition="in" filter="fade">
                                      <p:cBhvr>
                                        <p:cTn id="62" dur="1000"/>
                                        <p:tgtEl>
                                          <p:spTgt spid="11"/>
                                        </p:tgtEl>
                                      </p:cBhvr>
                                    </p:animEffect>
                                  </p:childTnLst>
                                </p:cTn>
                              </p:par>
                            </p:childTnLst>
                          </p:cTn>
                        </p:par>
                        <p:par>
                          <p:cTn id="63" fill="hold">
                            <p:stCondLst>
                              <p:cond delay="4900"/>
                            </p:stCondLst>
                            <p:childTnLst>
                              <p:par>
                                <p:cTn id="64" presetID="42" presetClass="entr" presetSubtype="0"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par>
                                <p:cTn id="72" presetID="10" presetClass="entr" presetSubtype="0" fill="hold" nodeType="withEffect">
                                  <p:stCondLst>
                                    <p:cond delay="0"/>
                                  </p:stCondLst>
                                  <p:childTnLst>
                                    <p:set>
                                      <p:cBhvr>
                                        <p:cTn id="73" dur="1" fill="hold">
                                          <p:stCondLst>
                                            <p:cond delay="0"/>
                                          </p:stCondLst>
                                        </p:cTn>
                                        <p:tgtEl>
                                          <p:spTgt spid="35">
                                            <p:txEl>
                                              <p:pRg st="0" end="0"/>
                                            </p:txEl>
                                          </p:spTgt>
                                        </p:tgtEl>
                                        <p:attrNameLst>
                                          <p:attrName>style.visibility</p:attrName>
                                        </p:attrNameLst>
                                      </p:cBhvr>
                                      <p:to>
                                        <p:strVal val="visible"/>
                                      </p:to>
                                    </p:set>
                                    <p:animEffect transition="in" filter="fade">
                                      <p:cBhvr>
                                        <p:cTn id="74" dur="500"/>
                                        <p:tgtEl>
                                          <p:spTgt spid="35">
                                            <p:txEl>
                                              <p:pRg st="0" end="0"/>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1000" fill="hold"/>
                                        <p:tgtEl>
                                          <p:spTgt spid="10"/>
                                        </p:tgtEl>
                                        <p:attrNameLst>
                                          <p:attrName>ppt_w</p:attrName>
                                        </p:attrNameLst>
                                      </p:cBhvr>
                                      <p:tavLst>
                                        <p:tav tm="0">
                                          <p:val>
                                            <p:fltVal val="0"/>
                                          </p:val>
                                        </p:tav>
                                        <p:tav tm="100000">
                                          <p:val>
                                            <p:strVal val="#ppt_w"/>
                                          </p:val>
                                        </p:tav>
                                      </p:tavLst>
                                    </p:anim>
                                    <p:anim calcmode="lin" valueType="num">
                                      <p:cBhvr>
                                        <p:cTn id="78" dur="1000" fill="hold"/>
                                        <p:tgtEl>
                                          <p:spTgt spid="10"/>
                                        </p:tgtEl>
                                        <p:attrNameLst>
                                          <p:attrName>ppt_h</p:attrName>
                                        </p:attrNameLst>
                                      </p:cBhvr>
                                      <p:tavLst>
                                        <p:tav tm="0">
                                          <p:val>
                                            <p:fltVal val="0"/>
                                          </p:val>
                                        </p:tav>
                                        <p:tav tm="100000">
                                          <p:val>
                                            <p:strVal val="#ppt_h"/>
                                          </p:val>
                                        </p:tav>
                                      </p:tavLst>
                                    </p:anim>
                                    <p:animEffect transition="in" filter="fade">
                                      <p:cBhvr>
                                        <p:cTn id="79" dur="1000"/>
                                        <p:tgtEl>
                                          <p:spTgt spid="10"/>
                                        </p:tgtEl>
                                      </p:cBhvr>
                                    </p:animEffect>
                                  </p:childTnLst>
                                </p:cTn>
                              </p:par>
                            </p:childTnLst>
                          </p:cTn>
                        </p:par>
                        <p:par>
                          <p:cTn id="80" fill="hold">
                            <p:stCondLst>
                              <p:cond delay="5900"/>
                            </p:stCondLst>
                            <p:childTnLst>
                              <p:par>
                                <p:cTn id="81" presetID="42" presetClass="entr" presetSubtype="0"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1000"/>
                                        <p:tgtEl>
                                          <p:spTgt spid="27"/>
                                        </p:tgtEl>
                                      </p:cBhvr>
                                    </p:animEffect>
                                    <p:anim calcmode="lin" valueType="num">
                                      <p:cBhvr>
                                        <p:cTn id="84" dur="1000" fill="hold"/>
                                        <p:tgtEl>
                                          <p:spTgt spid="27"/>
                                        </p:tgtEl>
                                        <p:attrNameLst>
                                          <p:attrName>ppt_x</p:attrName>
                                        </p:attrNameLst>
                                      </p:cBhvr>
                                      <p:tavLst>
                                        <p:tav tm="0">
                                          <p:val>
                                            <p:strVal val="#ppt_x"/>
                                          </p:val>
                                        </p:tav>
                                        <p:tav tm="100000">
                                          <p:val>
                                            <p:strVal val="#ppt_x"/>
                                          </p:val>
                                        </p:tav>
                                      </p:tavLst>
                                    </p:anim>
                                    <p:anim calcmode="lin" valueType="num">
                                      <p:cBhvr>
                                        <p:cTn id="85" dur="1000" fill="hold"/>
                                        <p:tgtEl>
                                          <p:spTgt spid="27"/>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childTnLst>
                                </p:cTn>
                              </p:par>
                              <p:par>
                                <p:cTn id="89" presetID="10" presetClass="entr" presetSubtype="0" fill="hold" nodeType="withEffect">
                                  <p:stCondLst>
                                    <p:cond delay="0"/>
                                  </p:stCondLst>
                                  <p:childTnLst>
                                    <p:set>
                                      <p:cBhvr>
                                        <p:cTn id="90" dur="1" fill="hold">
                                          <p:stCondLst>
                                            <p:cond delay="0"/>
                                          </p:stCondLst>
                                        </p:cTn>
                                        <p:tgtEl>
                                          <p:spTgt spid="29">
                                            <p:txEl>
                                              <p:pRg st="0" end="0"/>
                                            </p:txEl>
                                          </p:spTgt>
                                        </p:tgtEl>
                                        <p:attrNameLst>
                                          <p:attrName>style.visibility</p:attrName>
                                        </p:attrNameLst>
                                      </p:cBhvr>
                                      <p:to>
                                        <p:strVal val="visible"/>
                                      </p:to>
                                    </p:set>
                                    <p:animEffect transition="in" filter="fade">
                                      <p:cBhvr>
                                        <p:cTn id="91" dur="500"/>
                                        <p:tgtEl>
                                          <p:spTgt spid="29">
                                            <p:txEl>
                                              <p:pRg st="0" end="0"/>
                                            </p:txEl>
                                          </p:spTgt>
                                        </p:tgtEl>
                                      </p:cBhvr>
                                    </p:animEffect>
                                  </p:childTnLst>
                                </p:cTn>
                              </p:par>
                              <p:par>
                                <p:cTn id="92" presetID="53" presetClass="entr" presetSubtype="16" fill="hold" nodeType="withEffect">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cBhvr>
                                        <p:cTn id="94" dur="1000" fill="hold"/>
                                        <p:tgtEl>
                                          <p:spTgt spid="12"/>
                                        </p:tgtEl>
                                        <p:attrNameLst>
                                          <p:attrName>ppt_w</p:attrName>
                                        </p:attrNameLst>
                                      </p:cBhvr>
                                      <p:tavLst>
                                        <p:tav tm="0">
                                          <p:val>
                                            <p:fltVal val="0"/>
                                          </p:val>
                                        </p:tav>
                                        <p:tav tm="100000">
                                          <p:val>
                                            <p:strVal val="#ppt_w"/>
                                          </p:val>
                                        </p:tav>
                                      </p:tavLst>
                                    </p:anim>
                                    <p:anim calcmode="lin" valueType="num">
                                      <p:cBhvr>
                                        <p:cTn id="95" dur="1000" fill="hold"/>
                                        <p:tgtEl>
                                          <p:spTgt spid="12"/>
                                        </p:tgtEl>
                                        <p:attrNameLst>
                                          <p:attrName>ppt_h</p:attrName>
                                        </p:attrNameLst>
                                      </p:cBhvr>
                                      <p:tavLst>
                                        <p:tav tm="0">
                                          <p:val>
                                            <p:fltVal val="0"/>
                                          </p:val>
                                        </p:tav>
                                        <p:tav tm="100000">
                                          <p:val>
                                            <p:strVal val="#ppt_h"/>
                                          </p:val>
                                        </p:tav>
                                      </p:tavLst>
                                    </p:anim>
                                    <p:animEffect transition="in" filter="fade">
                                      <p:cBhvr>
                                        <p:cTn id="9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7" grpId="0" animBg="1"/>
      <p:bldP spid="30" grpId="0" animBg="1"/>
      <p:bldP spid="33" grpId="0" animBg="1"/>
      <p:bldP spid="14" grpId="0"/>
      <p:bldP spid="15" grpId="0"/>
      <p:bldP spid="21" grpId="0"/>
      <p:bldP spid="31" grpId="0"/>
      <p:bldP spid="25" grpId="0"/>
      <p:bldP spid="34"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51D877-7EBE-A206-F1BD-0C6BEFA57354}"/>
              </a:ext>
            </a:extLst>
          </p:cNvPr>
          <p:cNvSpPr/>
          <p:nvPr/>
        </p:nvSpPr>
        <p:spPr>
          <a:xfrm>
            <a:off x="0" y="-1"/>
            <a:ext cx="12192000" cy="685800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ircle: Hollow 23">
            <a:extLst>
              <a:ext uri="{FF2B5EF4-FFF2-40B4-BE49-F238E27FC236}">
                <a16:creationId xmlns:a16="http://schemas.microsoft.com/office/drawing/2014/main" id="{343215D5-2AAC-C8A1-B401-8C69B79DDCF3}"/>
              </a:ext>
            </a:extLst>
          </p:cNvPr>
          <p:cNvSpPr/>
          <p:nvPr/>
        </p:nvSpPr>
        <p:spPr>
          <a:xfrm>
            <a:off x="3725235" y="-1"/>
            <a:ext cx="3686995" cy="3639726"/>
          </a:xfrm>
          <a:prstGeom prst="donut">
            <a:avLst>
              <a:gd name="adj" fmla="val 22072"/>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FAF251A9-36B7-B0FD-521C-3C27228056B7}"/>
              </a:ext>
            </a:extLst>
          </p:cNvPr>
          <p:cNvSpPr/>
          <p:nvPr/>
        </p:nvSpPr>
        <p:spPr>
          <a:xfrm rot="16200000">
            <a:off x="1833725" y="-1807750"/>
            <a:ext cx="3186600" cy="6801796"/>
          </a:xfrm>
          <a:custGeom>
            <a:avLst/>
            <a:gdLst>
              <a:gd name="connsiteX0" fmla="*/ 3144980 w 3144980"/>
              <a:gd name="connsiteY0" fmla="*/ 0 h 6788731"/>
              <a:gd name="connsiteX1" fmla="*/ 3144980 w 3144980"/>
              <a:gd name="connsiteY1" fmla="*/ 6788201 h 6788731"/>
              <a:gd name="connsiteX2" fmla="*/ 2001302 w 3144980"/>
              <a:gd name="connsiteY2" fmla="*/ 6788729 h 6788731"/>
              <a:gd name="connsiteX3" fmla="*/ 1848435 w 3144980"/>
              <a:gd name="connsiteY3" fmla="*/ 6763808 h 6788731"/>
              <a:gd name="connsiteX4" fmla="*/ 1682614 w 3144980"/>
              <a:gd name="connsiteY4" fmla="*/ 6637253 h 6788731"/>
              <a:gd name="connsiteX5" fmla="*/ 1055473 w 3144980"/>
              <a:gd name="connsiteY5" fmla="*/ 5864419 h 6788731"/>
              <a:gd name="connsiteX6" fmla="*/ 561360 w 3144980"/>
              <a:gd name="connsiteY6" fmla="*/ 5250546 h 6788731"/>
              <a:gd name="connsiteX7" fmla="*/ 159032 w 3144980"/>
              <a:gd name="connsiteY7" fmla="*/ 4751008 h 6788731"/>
              <a:gd name="connsiteX8" fmla="*/ 107 w 3144980"/>
              <a:gd name="connsiteY8" fmla="*/ 4243169 h 6788731"/>
              <a:gd name="connsiteX9" fmla="*/ 3445 w 3144980"/>
              <a:gd name="connsiteY9" fmla="*/ 2996368 h 6788731"/>
              <a:gd name="connsiteX10" fmla="*/ 5536 w 3144980"/>
              <a:gd name="connsiteY10" fmla="*/ 2931701 h 6788731"/>
              <a:gd name="connsiteX11" fmla="*/ 4181 w 3144980"/>
              <a:gd name="connsiteY11" fmla="*/ 2178739 h 6788731"/>
              <a:gd name="connsiteX12" fmla="*/ 8879 w 3144980"/>
              <a:gd name="connsiteY12" fmla="*/ 542501 h 6788731"/>
              <a:gd name="connsiteX13" fmla="*/ 169172 w 3144980"/>
              <a:gd name="connsiteY13" fmla="*/ 8108 h 6788731"/>
              <a:gd name="connsiteX14" fmla="*/ 179349 w 3144980"/>
              <a:gd name="connsiteY14" fmla="*/ 0 h 678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44980" h="6788731">
                <a:moveTo>
                  <a:pt x="3144980" y="0"/>
                </a:moveTo>
                <a:lnTo>
                  <a:pt x="3144980" y="6788201"/>
                </a:lnTo>
                <a:lnTo>
                  <a:pt x="2001302" y="6788729"/>
                </a:lnTo>
                <a:cubicBezTo>
                  <a:pt x="1949722" y="6788896"/>
                  <a:pt x="1898868" y="6779770"/>
                  <a:pt x="1848435" y="6763808"/>
                </a:cubicBezTo>
                <a:cubicBezTo>
                  <a:pt x="1785992" y="6744102"/>
                  <a:pt x="1732946" y="6700289"/>
                  <a:pt x="1682614" y="6637253"/>
                </a:cubicBezTo>
                <a:cubicBezTo>
                  <a:pt x="1475032" y="6376983"/>
                  <a:pt x="1264415" y="6122252"/>
                  <a:pt x="1055473" y="5864419"/>
                </a:cubicBezTo>
                <a:cubicBezTo>
                  <a:pt x="890281" y="5660496"/>
                  <a:pt x="726029" y="5455118"/>
                  <a:pt x="561360" y="5250546"/>
                </a:cubicBezTo>
                <a:cubicBezTo>
                  <a:pt x="427286" y="5083923"/>
                  <a:pt x="293004" y="4917790"/>
                  <a:pt x="159032" y="4751008"/>
                </a:cubicBezTo>
                <a:cubicBezTo>
                  <a:pt x="54715" y="4621035"/>
                  <a:pt x="-2816" y="4460609"/>
                  <a:pt x="107" y="4243169"/>
                </a:cubicBezTo>
                <a:cubicBezTo>
                  <a:pt x="5642" y="3827680"/>
                  <a:pt x="2715" y="3412024"/>
                  <a:pt x="3445" y="2996368"/>
                </a:cubicBezTo>
                <a:cubicBezTo>
                  <a:pt x="3552" y="2974865"/>
                  <a:pt x="4805" y="2953204"/>
                  <a:pt x="5536" y="2931701"/>
                </a:cubicBezTo>
                <a:cubicBezTo>
                  <a:pt x="5013" y="2680714"/>
                  <a:pt x="3658" y="2429726"/>
                  <a:pt x="4181" y="2178739"/>
                </a:cubicBezTo>
                <a:cubicBezTo>
                  <a:pt x="5434" y="1633268"/>
                  <a:pt x="9503" y="1087972"/>
                  <a:pt x="8879" y="542501"/>
                </a:cubicBezTo>
                <a:cubicBezTo>
                  <a:pt x="8553" y="278848"/>
                  <a:pt x="66513" y="109929"/>
                  <a:pt x="169172" y="8108"/>
                </a:cubicBezTo>
                <a:lnTo>
                  <a:pt x="179349" y="0"/>
                </a:lnTo>
                <a:close/>
              </a:path>
            </a:pathLst>
          </a:custGeom>
          <a:solidFill>
            <a:schemeClr val="accent2"/>
          </a:solidFill>
          <a:ln w="0" cap="flat">
            <a:noFill/>
            <a:prstDash val="solid"/>
            <a:miter/>
          </a:ln>
        </p:spPr>
        <p:txBody>
          <a:bodyPr wrap="square" rtlCol="0" anchor="ctr">
            <a:noAutofit/>
          </a:bodyPr>
          <a:lstStyle/>
          <a:p>
            <a:endParaRPr lang="en-US">
              <a:solidFill>
                <a:schemeClr val="bg2"/>
              </a:solidFill>
            </a:endParaRPr>
          </a:p>
        </p:txBody>
      </p:sp>
      <p:sp>
        <p:nvSpPr>
          <p:cNvPr id="23" name="Rectangle 22">
            <a:extLst>
              <a:ext uri="{FF2B5EF4-FFF2-40B4-BE49-F238E27FC236}">
                <a16:creationId xmlns:a16="http://schemas.microsoft.com/office/drawing/2014/main" id="{EEFE9280-99EB-40E5-7665-C2969E75F8FD}"/>
              </a:ext>
            </a:extLst>
          </p:cNvPr>
          <p:cNvSpPr/>
          <p:nvPr/>
        </p:nvSpPr>
        <p:spPr>
          <a:xfrm>
            <a:off x="0" y="3382045"/>
            <a:ext cx="12192000" cy="3523174"/>
          </a:xfrm>
          <a:prstGeom prst="rect">
            <a:avLst/>
          </a:prstGeom>
          <a:solidFill>
            <a:schemeClr val="bg2"/>
          </a:solidFill>
          <a:ln>
            <a:solidFill>
              <a:schemeClr val="bg1"/>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30" name="Freeform: Shape 29">
            <a:extLst>
              <a:ext uri="{FF2B5EF4-FFF2-40B4-BE49-F238E27FC236}">
                <a16:creationId xmlns:a16="http://schemas.microsoft.com/office/drawing/2014/main" id="{702CA7C4-E8CD-6FC2-5E79-C4BE17D71EA9}"/>
              </a:ext>
            </a:extLst>
          </p:cNvPr>
          <p:cNvSpPr/>
          <p:nvPr/>
        </p:nvSpPr>
        <p:spPr>
          <a:xfrm rot="16200000">
            <a:off x="1821876" y="-1821876"/>
            <a:ext cx="3144980" cy="6788731"/>
          </a:xfrm>
          <a:custGeom>
            <a:avLst/>
            <a:gdLst>
              <a:gd name="connsiteX0" fmla="*/ 3144980 w 3144980"/>
              <a:gd name="connsiteY0" fmla="*/ 0 h 6788731"/>
              <a:gd name="connsiteX1" fmla="*/ 3144980 w 3144980"/>
              <a:gd name="connsiteY1" fmla="*/ 6788201 h 6788731"/>
              <a:gd name="connsiteX2" fmla="*/ 2001302 w 3144980"/>
              <a:gd name="connsiteY2" fmla="*/ 6788729 h 6788731"/>
              <a:gd name="connsiteX3" fmla="*/ 1848435 w 3144980"/>
              <a:gd name="connsiteY3" fmla="*/ 6763808 h 6788731"/>
              <a:gd name="connsiteX4" fmla="*/ 1682614 w 3144980"/>
              <a:gd name="connsiteY4" fmla="*/ 6637253 h 6788731"/>
              <a:gd name="connsiteX5" fmla="*/ 1055473 w 3144980"/>
              <a:gd name="connsiteY5" fmla="*/ 5864419 h 6788731"/>
              <a:gd name="connsiteX6" fmla="*/ 561360 w 3144980"/>
              <a:gd name="connsiteY6" fmla="*/ 5250546 h 6788731"/>
              <a:gd name="connsiteX7" fmla="*/ 159032 w 3144980"/>
              <a:gd name="connsiteY7" fmla="*/ 4751008 h 6788731"/>
              <a:gd name="connsiteX8" fmla="*/ 107 w 3144980"/>
              <a:gd name="connsiteY8" fmla="*/ 4243169 h 6788731"/>
              <a:gd name="connsiteX9" fmla="*/ 3445 w 3144980"/>
              <a:gd name="connsiteY9" fmla="*/ 2996368 h 6788731"/>
              <a:gd name="connsiteX10" fmla="*/ 5536 w 3144980"/>
              <a:gd name="connsiteY10" fmla="*/ 2931701 h 6788731"/>
              <a:gd name="connsiteX11" fmla="*/ 4181 w 3144980"/>
              <a:gd name="connsiteY11" fmla="*/ 2178739 h 6788731"/>
              <a:gd name="connsiteX12" fmla="*/ 8879 w 3144980"/>
              <a:gd name="connsiteY12" fmla="*/ 542501 h 6788731"/>
              <a:gd name="connsiteX13" fmla="*/ 169172 w 3144980"/>
              <a:gd name="connsiteY13" fmla="*/ 8108 h 6788731"/>
              <a:gd name="connsiteX14" fmla="*/ 179349 w 3144980"/>
              <a:gd name="connsiteY14" fmla="*/ 0 h 6788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44980" h="6788731">
                <a:moveTo>
                  <a:pt x="3144980" y="0"/>
                </a:moveTo>
                <a:lnTo>
                  <a:pt x="3144980" y="6788201"/>
                </a:lnTo>
                <a:lnTo>
                  <a:pt x="2001302" y="6788729"/>
                </a:lnTo>
                <a:cubicBezTo>
                  <a:pt x="1949722" y="6788896"/>
                  <a:pt x="1898868" y="6779770"/>
                  <a:pt x="1848435" y="6763808"/>
                </a:cubicBezTo>
                <a:cubicBezTo>
                  <a:pt x="1785992" y="6744102"/>
                  <a:pt x="1732946" y="6700289"/>
                  <a:pt x="1682614" y="6637253"/>
                </a:cubicBezTo>
                <a:cubicBezTo>
                  <a:pt x="1475032" y="6376983"/>
                  <a:pt x="1264415" y="6122252"/>
                  <a:pt x="1055473" y="5864419"/>
                </a:cubicBezTo>
                <a:cubicBezTo>
                  <a:pt x="890281" y="5660496"/>
                  <a:pt x="726029" y="5455118"/>
                  <a:pt x="561360" y="5250546"/>
                </a:cubicBezTo>
                <a:cubicBezTo>
                  <a:pt x="427286" y="5083923"/>
                  <a:pt x="293004" y="4917790"/>
                  <a:pt x="159032" y="4751008"/>
                </a:cubicBezTo>
                <a:cubicBezTo>
                  <a:pt x="54715" y="4621035"/>
                  <a:pt x="-2816" y="4460609"/>
                  <a:pt x="107" y="4243169"/>
                </a:cubicBezTo>
                <a:cubicBezTo>
                  <a:pt x="5642" y="3827680"/>
                  <a:pt x="2715" y="3412024"/>
                  <a:pt x="3445" y="2996368"/>
                </a:cubicBezTo>
                <a:cubicBezTo>
                  <a:pt x="3552" y="2974865"/>
                  <a:pt x="4805" y="2953204"/>
                  <a:pt x="5536" y="2931701"/>
                </a:cubicBezTo>
                <a:cubicBezTo>
                  <a:pt x="5013" y="2680714"/>
                  <a:pt x="3658" y="2429726"/>
                  <a:pt x="4181" y="2178739"/>
                </a:cubicBezTo>
                <a:cubicBezTo>
                  <a:pt x="5434" y="1633268"/>
                  <a:pt x="9503" y="1087972"/>
                  <a:pt x="8879" y="542501"/>
                </a:cubicBezTo>
                <a:cubicBezTo>
                  <a:pt x="8553" y="278848"/>
                  <a:pt x="66513" y="109929"/>
                  <a:pt x="169172" y="8108"/>
                </a:cubicBezTo>
                <a:lnTo>
                  <a:pt x="179349" y="0"/>
                </a:lnTo>
                <a:close/>
              </a:path>
            </a:pathLst>
          </a:custGeom>
          <a:solidFill>
            <a:schemeClr val="bg2"/>
          </a:solidFill>
          <a:ln w="0" cap="flat">
            <a:noFill/>
            <a:prstDash val="solid"/>
            <a:miter/>
          </a:ln>
        </p:spPr>
        <p:txBody>
          <a:bodyPr wrap="square" rtlCol="0" anchor="ctr">
            <a:noAutofit/>
          </a:bodyPr>
          <a:lstStyle/>
          <a:p>
            <a:endParaRPr lang="en-US">
              <a:solidFill>
                <a:schemeClr val="bg2"/>
              </a:solidFill>
            </a:endParaRPr>
          </a:p>
        </p:txBody>
      </p:sp>
      <p:sp>
        <p:nvSpPr>
          <p:cNvPr id="3" name="Oval 2">
            <a:extLst>
              <a:ext uri="{FF2B5EF4-FFF2-40B4-BE49-F238E27FC236}">
                <a16:creationId xmlns:a16="http://schemas.microsoft.com/office/drawing/2014/main" id="{3E183307-347C-A7EB-9F84-AE8DE0FB8FA3}"/>
              </a:ext>
            </a:extLst>
          </p:cNvPr>
          <p:cNvSpPr/>
          <p:nvPr/>
        </p:nvSpPr>
        <p:spPr>
          <a:xfrm>
            <a:off x="1296726" y="2898853"/>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B942F2C3-A0FF-ED50-86F5-DF4361EFDCFF}"/>
              </a:ext>
            </a:extLst>
          </p:cNvPr>
          <p:cNvPicPr>
            <a:picLocks noChangeAspect="1"/>
          </p:cNvPicPr>
          <p:nvPr/>
        </p:nvPicPr>
        <p:blipFill>
          <a:blip r:embed="rId3">
            <a:extLst>
              <a:ext uri="{28A0092B-C50C-407E-A947-70E740481C1C}">
                <a14:useLocalDpi xmlns:a14="http://schemas.microsoft.com/office/drawing/2010/main" val="0"/>
              </a:ext>
            </a:extLst>
          </a:blip>
          <a:srcRect l="32" r="32"/>
          <a:stretch/>
        </p:blipFill>
        <p:spPr>
          <a:xfrm>
            <a:off x="1462490" y="3181443"/>
            <a:ext cx="1499076" cy="1471367"/>
          </a:xfrm>
          <a:prstGeom prst="flowChartConnector">
            <a:avLst/>
          </a:prstGeom>
        </p:spPr>
      </p:pic>
      <p:sp>
        <p:nvSpPr>
          <p:cNvPr id="18" name="Circle: Hollow 17">
            <a:extLst>
              <a:ext uri="{FF2B5EF4-FFF2-40B4-BE49-F238E27FC236}">
                <a16:creationId xmlns:a16="http://schemas.microsoft.com/office/drawing/2014/main" id="{F57F17CD-AA70-F823-AD4E-578BEC04422A}"/>
              </a:ext>
            </a:extLst>
          </p:cNvPr>
          <p:cNvSpPr/>
          <p:nvPr/>
        </p:nvSpPr>
        <p:spPr>
          <a:xfrm rot="21435750">
            <a:off x="1040944" y="2744935"/>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3D1CEAB1-BE39-7799-257E-6D744B32039E}"/>
              </a:ext>
            </a:extLst>
          </p:cNvPr>
          <p:cNvSpPr/>
          <p:nvPr/>
        </p:nvSpPr>
        <p:spPr>
          <a:xfrm>
            <a:off x="4960634" y="2900980"/>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8D2A560-65BA-2436-F25F-1F9904FA277E}"/>
              </a:ext>
            </a:extLst>
          </p:cNvPr>
          <p:cNvSpPr/>
          <p:nvPr/>
        </p:nvSpPr>
        <p:spPr>
          <a:xfrm>
            <a:off x="8664661" y="2924486"/>
            <a:ext cx="1978936" cy="201371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A010D2AA-3109-50E8-FFC0-1779E56DA033}"/>
              </a:ext>
            </a:extLst>
          </p:cNvPr>
          <p:cNvPicPr>
            <a:picLocks noChangeAspect="1"/>
          </p:cNvPicPr>
          <p:nvPr/>
        </p:nvPicPr>
        <p:blipFill>
          <a:blip r:embed="rId4">
            <a:extLst>
              <a:ext uri="{28A0092B-C50C-407E-A947-70E740481C1C}">
                <a14:useLocalDpi xmlns:a14="http://schemas.microsoft.com/office/drawing/2010/main" val="0"/>
              </a:ext>
            </a:extLst>
          </a:blip>
          <a:srcRect l="348" r="348"/>
          <a:stretch/>
        </p:blipFill>
        <p:spPr>
          <a:xfrm>
            <a:off x="8889644" y="3180535"/>
            <a:ext cx="1499076" cy="1471367"/>
          </a:xfrm>
          <a:prstGeom prst="flowChartConnector">
            <a:avLst/>
          </a:prstGeom>
        </p:spPr>
      </p:pic>
      <p:pic>
        <p:nvPicPr>
          <p:cNvPr id="43" name="Picture 42">
            <a:extLst>
              <a:ext uri="{FF2B5EF4-FFF2-40B4-BE49-F238E27FC236}">
                <a16:creationId xmlns:a16="http://schemas.microsoft.com/office/drawing/2014/main" id="{2122CDBB-41C9-6A54-7AF4-1BE710F69829}"/>
              </a:ext>
            </a:extLst>
          </p:cNvPr>
          <p:cNvPicPr>
            <a:picLocks noChangeAspect="1"/>
          </p:cNvPicPr>
          <p:nvPr/>
        </p:nvPicPr>
        <p:blipFill>
          <a:blip r:embed="rId5">
            <a:extLst>
              <a:ext uri="{28A0092B-C50C-407E-A947-70E740481C1C}">
                <a14:useLocalDpi xmlns:a14="http://schemas.microsoft.com/office/drawing/2010/main" val="0"/>
              </a:ext>
            </a:extLst>
          </a:blip>
          <a:srcRect l="32" r="32"/>
          <a:stretch/>
        </p:blipFill>
        <p:spPr>
          <a:xfrm>
            <a:off x="5206271" y="3172153"/>
            <a:ext cx="1499076" cy="1471367"/>
          </a:xfrm>
          <a:prstGeom prst="flowChartConnector">
            <a:avLst/>
          </a:prstGeom>
        </p:spPr>
      </p:pic>
      <p:sp>
        <p:nvSpPr>
          <p:cNvPr id="2" name="Circle: Hollow 1">
            <a:extLst>
              <a:ext uri="{FF2B5EF4-FFF2-40B4-BE49-F238E27FC236}">
                <a16:creationId xmlns:a16="http://schemas.microsoft.com/office/drawing/2014/main" id="{5DDC7673-4E91-6FB9-FB94-AAA678D543FC}"/>
              </a:ext>
            </a:extLst>
          </p:cNvPr>
          <p:cNvSpPr/>
          <p:nvPr/>
        </p:nvSpPr>
        <p:spPr>
          <a:xfrm rot="21435750">
            <a:off x="4754521" y="2744935"/>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ircle: Hollow 8">
            <a:extLst>
              <a:ext uri="{FF2B5EF4-FFF2-40B4-BE49-F238E27FC236}">
                <a16:creationId xmlns:a16="http://schemas.microsoft.com/office/drawing/2014/main" id="{A4FC3043-2431-5051-F7D4-38ADAFE8FD5B}"/>
              </a:ext>
            </a:extLst>
          </p:cNvPr>
          <p:cNvSpPr/>
          <p:nvPr/>
        </p:nvSpPr>
        <p:spPr>
          <a:xfrm rot="21435750">
            <a:off x="8468098" y="2748579"/>
            <a:ext cx="2356007" cy="2325802"/>
          </a:xfrm>
          <a:prstGeom prst="donut">
            <a:avLst>
              <a:gd name="adj" fmla="val 1136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2">
            <a:extLst>
              <a:ext uri="{FF2B5EF4-FFF2-40B4-BE49-F238E27FC236}">
                <a16:creationId xmlns:a16="http://schemas.microsoft.com/office/drawing/2014/main" id="{D98654B1-B02E-5E95-2D14-3D519A200230}"/>
              </a:ext>
            </a:extLst>
          </p:cNvPr>
          <p:cNvSpPr txBox="1">
            <a:spLocks/>
          </p:cNvSpPr>
          <p:nvPr/>
        </p:nvSpPr>
        <p:spPr>
          <a:xfrm>
            <a:off x="7730980" y="447374"/>
            <a:ext cx="4327533" cy="2173850"/>
          </a:xfrm>
          <a:prstGeom prst="rect">
            <a:avLst/>
          </a:prstGeom>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chemeClr val="accent2">
                    <a:lumMod val="75000"/>
                  </a:schemeClr>
                </a:solidFill>
              </a:rPr>
              <a:t>Checklist for Success</a:t>
            </a:r>
          </a:p>
        </p:txBody>
      </p:sp>
      <p:sp>
        <p:nvSpPr>
          <p:cNvPr id="6" name="Text1">
            <a:extLst>
              <a:ext uri="{FF2B5EF4-FFF2-40B4-BE49-F238E27FC236}">
                <a16:creationId xmlns:a16="http://schemas.microsoft.com/office/drawing/2014/main" id="{E766E871-D3CD-8639-A0C3-5C6CA6CA6A43}"/>
              </a:ext>
            </a:extLst>
          </p:cNvPr>
          <p:cNvSpPr txBox="1">
            <a:spLocks/>
          </p:cNvSpPr>
          <p:nvPr/>
        </p:nvSpPr>
        <p:spPr>
          <a:xfrm>
            <a:off x="465138" y="394656"/>
            <a:ext cx="5164116" cy="1772642"/>
          </a:xfrm>
          <a:prstGeom prst="rect">
            <a:avLst/>
          </a:prstGeom>
        </p:spPr>
        <p:txBody>
          <a:bodyPr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defRPr/>
            </a:pPr>
            <a:r>
              <a:rPr lang="en-US" sz="4400" dirty="0">
                <a:solidFill>
                  <a:schemeClr val="accent6">
                    <a:lumMod val="50000"/>
                  </a:schemeClr>
                </a:solidFill>
              </a:rPr>
              <a:t>Meeting Prep &amp; Follow-Up</a:t>
            </a:r>
          </a:p>
        </p:txBody>
      </p:sp>
      <p:sp>
        <p:nvSpPr>
          <p:cNvPr id="25" name="Text3">
            <a:extLst>
              <a:ext uri="{FF2B5EF4-FFF2-40B4-BE49-F238E27FC236}">
                <a16:creationId xmlns:a16="http://schemas.microsoft.com/office/drawing/2014/main" id="{973622F2-D22F-7C2C-05C2-50B542EFD99E}"/>
              </a:ext>
            </a:extLst>
          </p:cNvPr>
          <p:cNvSpPr txBox="1">
            <a:spLocks/>
          </p:cNvSpPr>
          <p:nvPr/>
        </p:nvSpPr>
        <p:spPr>
          <a:xfrm>
            <a:off x="872796"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b="1" dirty="0">
                <a:solidFill>
                  <a:schemeClr val="accent6">
                    <a:lumMod val="50000"/>
                  </a:schemeClr>
                </a:solidFill>
              </a:rPr>
              <a:t>Before: </a:t>
            </a:r>
            <a:r>
              <a:rPr lang="en-US" sz="1900" dirty="0">
                <a:solidFill>
                  <a:schemeClr val="tx2"/>
                </a:solidFill>
              </a:rPr>
              <a:t>Set agenda, confirm logistics, prepare materials.</a:t>
            </a:r>
          </a:p>
        </p:txBody>
      </p:sp>
      <p:sp>
        <p:nvSpPr>
          <p:cNvPr id="26" name="text4">
            <a:extLst>
              <a:ext uri="{FF2B5EF4-FFF2-40B4-BE49-F238E27FC236}">
                <a16:creationId xmlns:a16="http://schemas.microsoft.com/office/drawing/2014/main" id="{1B2D6966-7A29-7CCA-F334-90AF4BB26103}"/>
              </a:ext>
            </a:extLst>
          </p:cNvPr>
          <p:cNvSpPr txBox="1">
            <a:spLocks/>
          </p:cNvSpPr>
          <p:nvPr/>
        </p:nvSpPr>
        <p:spPr>
          <a:xfrm>
            <a:off x="4593292"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b="1" dirty="0">
                <a:solidFill>
                  <a:schemeClr val="accent6">
                    <a:lumMod val="50000"/>
                  </a:schemeClr>
                </a:solidFill>
              </a:rPr>
              <a:t>During: </a:t>
            </a:r>
            <a:r>
              <a:rPr lang="en-US" sz="1900" dirty="0">
                <a:solidFill>
                  <a:schemeClr val="tx2"/>
                </a:solidFill>
              </a:rPr>
              <a:t>Greet attendees, manage time, ensure participation.</a:t>
            </a:r>
          </a:p>
        </p:txBody>
      </p:sp>
      <p:sp>
        <p:nvSpPr>
          <p:cNvPr id="27" name="text5">
            <a:extLst>
              <a:ext uri="{FF2B5EF4-FFF2-40B4-BE49-F238E27FC236}">
                <a16:creationId xmlns:a16="http://schemas.microsoft.com/office/drawing/2014/main" id="{2E670803-A9C5-8933-EF14-13F1C4287F03}"/>
              </a:ext>
            </a:extLst>
          </p:cNvPr>
          <p:cNvSpPr txBox="1">
            <a:spLocks/>
          </p:cNvSpPr>
          <p:nvPr/>
        </p:nvSpPr>
        <p:spPr>
          <a:xfrm>
            <a:off x="8299950" y="5247897"/>
            <a:ext cx="2678463" cy="15350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900" b="1" dirty="0">
                <a:solidFill>
                  <a:schemeClr val="accent6">
                    <a:lumMod val="50000"/>
                  </a:schemeClr>
                </a:solidFill>
              </a:rPr>
              <a:t>After: </a:t>
            </a:r>
            <a:r>
              <a:rPr lang="en-US" sz="1900" dirty="0">
                <a:solidFill>
                  <a:schemeClr val="tx2"/>
                </a:solidFill>
              </a:rPr>
              <a:t>Share documents, send thank-</a:t>
            </a:r>
            <a:r>
              <a:rPr lang="en-US" sz="1900" dirty="0" err="1">
                <a:solidFill>
                  <a:schemeClr val="tx2"/>
                </a:solidFill>
              </a:rPr>
              <a:t>yous</a:t>
            </a:r>
            <a:r>
              <a:rPr lang="en-US" sz="1900" dirty="0">
                <a:solidFill>
                  <a:schemeClr val="tx2"/>
                </a:solidFill>
              </a:rPr>
              <a:t>, review feedback.</a:t>
            </a:r>
          </a:p>
        </p:txBody>
      </p:sp>
    </p:spTree>
    <p:extLst>
      <p:ext uri="{BB962C8B-B14F-4D97-AF65-F5344CB8AC3E}">
        <p14:creationId xmlns:p14="http://schemas.microsoft.com/office/powerpoint/2010/main" val="341128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2" presetClass="entr" presetSubtype="4" decel="60000" fill="hold" grpId="0" nodeType="withEffect">
                                  <p:stCondLst>
                                    <p:cond delay="30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1200" fill="hold"/>
                                        <p:tgtEl>
                                          <p:spTgt spid="23"/>
                                        </p:tgtEl>
                                        <p:attrNameLst>
                                          <p:attrName>ppt_x</p:attrName>
                                        </p:attrNameLst>
                                      </p:cBhvr>
                                      <p:tavLst>
                                        <p:tav tm="0">
                                          <p:val>
                                            <p:strVal val="#ppt_x"/>
                                          </p:val>
                                        </p:tav>
                                        <p:tav tm="100000">
                                          <p:val>
                                            <p:strVal val="#ppt_x"/>
                                          </p:val>
                                        </p:tav>
                                      </p:tavLst>
                                    </p:anim>
                                    <p:anim calcmode="lin" valueType="num">
                                      <p:cBhvr additive="base">
                                        <p:cTn id="15" dur="1200" fill="hold"/>
                                        <p:tgtEl>
                                          <p:spTgt spid="23"/>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1000"/>
                                        <p:tgtEl>
                                          <p:spTgt spid="18"/>
                                        </p:tgtEl>
                                      </p:cBhvr>
                                    </p:animEffect>
                                  </p:childTnLst>
                                </p:cTn>
                              </p:par>
                              <p:par>
                                <p:cTn id="20" presetID="6" presetClass="entr" presetSubtype="32"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circle(out)">
                                      <p:cBhvr>
                                        <p:cTn id="22" dur="1000"/>
                                        <p:tgtEl>
                                          <p:spTgt spid="42"/>
                                        </p:tgtEl>
                                      </p:cBhvr>
                                    </p:animEffect>
                                  </p:childTnLst>
                                </p:cTn>
                              </p:par>
                            </p:childTnLst>
                          </p:cTn>
                        </p:par>
                        <p:par>
                          <p:cTn id="23" fill="hold">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heel(1)">
                                      <p:cBhvr>
                                        <p:cTn id="26" dur="1000"/>
                                        <p:tgtEl>
                                          <p:spTgt spid="2"/>
                                        </p:tgtEl>
                                      </p:cBhvr>
                                    </p:animEffect>
                                  </p:childTnLst>
                                </p:cTn>
                              </p:par>
                              <p:par>
                                <p:cTn id="27" presetID="6" presetClass="entr" presetSubtype="32"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circle(out)">
                                      <p:cBhvr>
                                        <p:cTn id="29" dur="1000"/>
                                        <p:tgtEl>
                                          <p:spTgt spid="43"/>
                                        </p:tgtEl>
                                      </p:cBhvr>
                                    </p:animEffect>
                                  </p:childTnLst>
                                </p:cTn>
                              </p:par>
                            </p:childTnLst>
                          </p:cTn>
                        </p:par>
                        <p:par>
                          <p:cTn id="30" fill="hold">
                            <p:stCondLst>
                              <p:cond delay="3500"/>
                            </p:stCondLst>
                            <p:childTnLst>
                              <p:par>
                                <p:cTn id="31" presetID="21"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1000"/>
                                        <p:tgtEl>
                                          <p:spTgt spid="9"/>
                                        </p:tgtEl>
                                      </p:cBhvr>
                                    </p:animEffect>
                                  </p:childTnLst>
                                </p:cTn>
                              </p:par>
                              <p:par>
                                <p:cTn id="34" presetID="6" presetClass="entr" presetSubtype="32"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circle(out)">
                                      <p:cBhvr>
                                        <p:cTn id="36" dur="1000"/>
                                        <p:tgtEl>
                                          <p:spTgt spid="44"/>
                                        </p:tgtEl>
                                      </p:cBhvr>
                                    </p:animEffect>
                                  </p:childTnLst>
                                </p:cTn>
                              </p:par>
                              <p:par>
                                <p:cTn id="37" presetID="10" presetClass="entr" presetSubtype="0" fill="hold" grpId="0" nodeType="withEffect">
                                  <p:stCondLst>
                                    <p:cond delay="14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500"/>
                                        <p:tgtEl>
                                          <p:spTgt spid="3"/>
                                        </p:tgtEl>
                                      </p:cBhvr>
                                    </p:animEffect>
                                  </p:childTnLst>
                                </p:cTn>
                              </p:par>
                              <p:par>
                                <p:cTn id="40" presetID="10" presetClass="entr" presetSubtype="0" fill="hold" grpId="0" nodeType="withEffect">
                                  <p:stCondLst>
                                    <p:cond delay="1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500"/>
                                        <p:tgtEl>
                                          <p:spTgt spid="10"/>
                                        </p:tgtEl>
                                      </p:cBhvr>
                                    </p:animEffect>
                                  </p:childTnLst>
                                </p:cTn>
                              </p:par>
                              <p:par>
                                <p:cTn id="43" presetID="10" presetClass="entr" presetSubtype="0" fill="hold" grpId="0" nodeType="withEffect">
                                  <p:stCondLst>
                                    <p:cond delay="14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500"/>
                                        <p:tgtEl>
                                          <p:spTgt spid="17"/>
                                        </p:tgtEl>
                                      </p:cBhvr>
                                    </p:animEffect>
                                  </p:childTnLst>
                                </p:cTn>
                              </p:par>
                              <p:par>
                                <p:cTn id="46" presetID="2" presetClass="entr" presetSubtype="4" decel="41000" fill="hold" grpId="0" nodeType="withEffect">
                                  <p:stCondLst>
                                    <p:cond delay="10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1500" fill="hold"/>
                                        <p:tgtEl>
                                          <p:spTgt spid="25"/>
                                        </p:tgtEl>
                                        <p:attrNameLst>
                                          <p:attrName>ppt_x</p:attrName>
                                        </p:attrNameLst>
                                      </p:cBhvr>
                                      <p:tavLst>
                                        <p:tav tm="0">
                                          <p:val>
                                            <p:strVal val="#ppt_x"/>
                                          </p:val>
                                        </p:tav>
                                        <p:tav tm="100000">
                                          <p:val>
                                            <p:strVal val="#ppt_x"/>
                                          </p:val>
                                        </p:tav>
                                      </p:tavLst>
                                    </p:anim>
                                    <p:anim calcmode="lin" valueType="num">
                                      <p:cBhvr additive="base">
                                        <p:cTn id="49" dur="1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decel="41000"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1500" fill="hold"/>
                                        <p:tgtEl>
                                          <p:spTgt spid="26"/>
                                        </p:tgtEl>
                                        <p:attrNameLst>
                                          <p:attrName>ppt_x</p:attrName>
                                        </p:attrNameLst>
                                      </p:cBhvr>
                                      <p:tavLst>
                                        <p:tav tm="0">
                                          <p:val>
                                            <p:strVal val="#ppt_x"/>
                                          </p:val>
                                        </p:tav>
                                        <p:tav tm="100000">
                                          <p:val>
                                            <p:strVal val="#ppt_x"/>
                                          </p:val>
                                        </p:tav>
                                      </p:tavLst>
                                    </p:anim>
                                    <p:anim calcmode="lin" valueType="num">
                                      <p:cBhvr additive="base">
                                        <p:cTn id="53" dur="1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4" decel="41000" fill="hold" grpId="0" nodeType="withEffect">
                                  <p:stCondLst>
                                    <p:cond delay="100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1500" fill="hold"/>
                                        <p:tgtEl>
                                          <p:spTgt spid="27"/>
                                        </p:tgtEl>
                                        <p:attrNameLst>
                                          <p:attrName>ppt_x</p:attrName>
                                        </p:attrNameLst>
                                      </p:cBhvr>
                                      <p:tavLst>
                                        <p:tav tm="0">
                                          <p:val>
                                            <p:strVal val="#ppt_x"/>
                                          </p:val>
                                        </p:tav>
                                        <p:tav tm="100000">
                                          <p:val>
                                            <p:strVal val="#ppt_x"/>
                                          </p:val>
                                        </p:tav>
                                      </p:tavLst>
                                    </p:anim>
                                    <p:anim calcmode="lin" valueType="num">
                                      <p:cBhvr additive="base">
                                        <p:cTn id="57"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 grpId="0" animBg="1"/>
      <p:bldP spid="18" grpId="0" animBg="1"/>
      <p:bldP spid="10" grpId="0" animBg="1"/>
      <p:bldP spid="17" grpId="0" animBg="1"/>
      <p:bldP spid="2" grpId="0" animBg="1"/>
      <p:bldP spid="9" grpId="0" animBg="1"/>
      <p:bldP spid="16" grpId="0"/>
      <p:bldP spid="6"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E2DB-71E8-395D-E0B9-9ADCEE91C8AD}"/>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4068E7EC-1C93-11BC-027B-C2531B9470E0}"/>
              </a:ext>
            </a:extLst>
          </p:cNvPr>
          <p:cNvSpPr/>
          <p:nvPr/>
        </p:nvSpPr>
        <p:spPr>
          <a:xfrm>
            <a:off x="14989" y="-13924"/>
            <a:ext cx="12192000" cy="688584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20" dirty="0"/>
          </a:p>
        </p:txBody>
      </p:sp>
      <p:sp>
        <p:nvSpPr>
          <p:cNvPr id="27" name="Rectangle 26">
            <a:extLst>
              <a:ext uri="{FF2B5EF4-FFF2-40B4-BE49-F238E27FC236}">
                <a16:creationId xmlns:a16="http://schemas.microsoft.com/office/drawing/2014/main" id="{2A986C32-C638-79AF-78D3-6C9C16720548}"/>
              </a:ext>
            </a:extLst>
          </p:cNvPr>
          <p:cNvSpPr/>
          <p:nvPr/>
        </p:nvSpPr>
        <p:spPr>
          <a:xfrm>
            <a:off x="-2" y="-35418"/>
            <a:ext cx="12244242" cy="3675509"/>
          </a:xfrm>
          <a:custGeom>
            <a:avLst/>
            <a:gdLst>
              <a:gd name="connsiteX0" fmla="*/ 0 w 12244242"/>
              <a:gd name="connsiteY0" fmla="*/ 0 h 2158812"/>
              <a:gd name="connsiteX1" fmla="*/ 12244242 w 12244242"/>
              <a:gd name="connsiteY1" fmla="*/ 0 h 2158812"/>
              <a:gd name="connsiteX2" fmla="*/ 12244242 w 12244242"/>
              <a:gd name="connsiteY2" fmla="*/ 2158812 h 2158812"/>
              <a:gd name="connsiteX3" fmla="*/ 0 w 12244242"/>
              <a:gd name="connsiteY3" fmla="*/ 2158812 h 2158812"/>
              <a:gd name="connsiteX4" fmla="*/ 0 w 12244242"/>
              <a:gd name="connsiteY4" fmla="*/ 0 h 2158812"/>
              <a:gd name="connsiteX0" fmla="*/ 0 w 12244242"/>
              <a:gd name="connsiteY0" fmla="*/ 0 h 2158812"/>
              <a:gd name="connsiteX1" fmla="*/ 12244242 w 12244242"/>
              <a:gd name="connsiteY1" fmla="*/ 0 h 2158812"/>
              <a:gd name="connsiteX2" fmla="*/ 12244242 w 12244242"/>
              <a:gd name="connsiteY2" fmla="*/ 2158812 h 2158812"/>
              <a:gd name="connsiteX3" fmla="*/ 0 w 12244242"/>
              <a:gd name="connsiteY3" fmla="*/ 2158812 h 2158812"/>
              <a:gd name="connsiteX4" fmla="*/ 0 w 12244242"/>
              <a:gd name="connsiteY4" fmla="*/ 0 h 2158812"/>
              <a:gd name="connsiteX0" fmla="*/ 0 w 12244242"/>
              <a:gd name="connsiteY0" fmla="*/ 0 h 2234122"/>
              <a:gd name="connsiteX1" fmla="*/ 12244242 w 12244242"/>
              <a:gd name="connsiteY1" fmla="*/ 0 h 2234122"/>
              <a:gd name="connsiteX2" fmla="*/ 12244242 w 12244242"/>
              <a:gd name="connsiteY2" fmla="*/ 2158812 h 2234122"/>
              <a:gd name="connsiteX3" fmla="*/ 5771215 w 12244242"/>
              <a:gd name="connsiteY3" fmla="*/ 1779961 h 2234122"/>
              <a:gd name="connsiteX4" fmla="*/ 0 w 12244242"/>
              <a:gd name="connsiteY4" fmla="*/ 2158812 h 2234122"/>
              <a:gd name="connsiteX5" fmla="*/ 0 w 12244242"/>
              <a:gd name="connsiteY5" fmla="*/ 0 h 2234122"/>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982981"/>
              <a:gd name="connsiteX1" fmla="*/ 12244242 w 12244242"/>
              <a:gd name="connsiteY1" fmla="*/ 0 h 4982981"/>
              <a:gd name="connsiteX2" fmla="*/ 12244242 w 12244242"/>
              <a:gd name="connsiteY2" fmla="*/ 2158812 h 4982981"/>
              <a:gd name="connsiteX3" fmla="*/ 8349523 w 12244242"/>
              <a:gd name="connsiteY3" fmla="*/ 4982981 h 4982981"/>
              <a:gd name="connsiteX4" fmla="*/ 0 w 12244242"/>
              <a:gd name="connsiteY4" fmla="*/ 2158812 h 4982981"/>
              <a:gd name="connsiteX5" fmla="*/ 0 w 12244242"/>
              <a:gd name="connsiteY5" fmla="*/ 0 h 4982981"/>
              <a:gd name="connsiteX0" fmla="*/ 0 w 12244242"/>
              <a:gd name="connsiteY0" fmla="*/ 0 h 4397484"/>
              <a:gd name="connsiteX1" fmla="*/ 12244242 w 12244242"/>
              <a:gd name="connsiteY1" fmla="*/ 0 h 4397484"/>
              <a:gd name="connsiteX2" fmla="*/ 12244242 w 12244242"/>
              <a:gd name="connsiteY2" fmla="*/ 2158812 h 4397484"/>
              <a:gd name="connsiteX3" fmla="*/ 7000409 w 12244242"/>
              <a:gd name="connsiteY3" fmla="*/ 4397484 h 4397484"/>
              <a:gd name="connsiteX4" fmla="*/ 0 w 12244242"/>
              <a:gd name="connsiteY4" fmla="*/ 2158812 h 4397484"/>
              <a:gd name="connsiteX5" fmla="*/ 0 w 12244242"/>
              <a:gd name="connsiteY5" fmla="*/ 0 h 4397484"/>
              <a:gd name="connsiteX0" fmla="*/ 0 w 12244242"/>
              <a:gd name="connsiteY0" fmla="*/ 0 h 4397484"/>
              <a:gd name="connsiteX1" fmla="*/ 12244242 w 12244242"/>
              <a:gd name="connsiteY1" fmla="*/ 0 h 4397484"/>
              <a:gd name="connsiteX2" fmla="*/ 12244242 w 12244242"/>
              <a:gd name="connsiteY2" fmla="*/ 2158812 h 4397484"/>
              <a:gd name="connsiteX3" fmla="*/ 7000409 w 12244242"/>
              <a:gd name="connsiteY3" fmla="*/ 4397484 h 4397484"/>
              <a:gd name="connsiteX4" fmla="*/ 0 w 12244242"/>
              <a:gd name="connsiteY4" fmla="*/ 2158812 h 4397484"/>
              <a:gd name="connsiteX5" fmla="*/ 0 w 12244242"/>
              <a:gd name="connsiteY5" fmla="*/ 0 h 4397484"/>
              <a:gd name="connsiteX0" fmla="*/ 0 w 12244242"/>
              <a:gd name="connsiteY0" fmla="*/ 0 h 5647749"/>
              <a:gd name="connsiteX1" fmla="*/ 12244242 w 12244242"/>
              <a:gd name="connsiteY1" fmla="*/ 0 h 5647749"/>
              <a:gd name="connsiteX2" fmla="*/ 12244242 w 12244242"/>
              <a:gd name="connsiteY2" fmla="*/ 2158812 h 5647749"/>
              <a:gd name="connsiteX3" fmla="*/ 7000409 w 12244242"/>
              <a:gd name="connsiteY3" fmla="*/ 4397484 h 5647749"/>
              <a:gd name="connsiteX4" fmla="*/ 0 w 12244242"/>
              <a:gd name="connsiteY4" fmla="*/ 2158812 h 5647749"/>
              <a:gd name="connsiteX5" fmla="*/ 0 w 12244242"/>
              <a:gd name="connsiteY5" fmla="*/ 0 h 5647749"/>
              <a:gd name="connsiteX0" fmla="*/ 0 w 12244242"/>
              <a:gd name="connsiteY0" fmla="*/ 0 h 5108910"/>
              <a:gd name="connsiteX1" fmla="*/ 12244242 w 12244242"/>
              <a:gd name="connsiteY1" fmla="*/ 0 h 5108910"/>
              <a:gd name="connsiteX2" fmla="*/ 12244242 w 12244242"/>
              <a:gd name="connsiteY2" fmla="*/ 2158812 h 5108910"/>
              <a:gd name="connsiteX3" fmla="*/ 7030389 w 12244242"/>
              <a:gd name="connsiteY3" fmla="*/ 3743104 h 5108910"/>
              <a:gd name="connsiteX4" fmla="*/ 0 w 12244242"/>
              <a:gd name="connsiteY4" fmla="*/ 2158812 h 5108910"/>
              <a:gd name="connsiteX5" fmla="*/ 0 w 12244242"/>
              <a:gd name="connsiteY5" fmla="*/ 0 h 5108910"/>
              <a:gd name="connsiteX0" fmla="*/ 0 w 12244242"/>
              <a:gd name="connsiteY0" fmla="*/ 0 h 4862051"/>
              <a:gd name="connsiteX1" fmla="*/ 12244242 w 12244242"/>
              <a:gd name="connsiteY1" fmla="*/ 0 h 4862051"/>
              <a:gd name="connsiteX2" fmla="*/ 12244242 w 12244242"/>
              <a:gd name="connsiteY2" fmla="*/ 2158812 h 4862051"/>
              <a:gd name="connsiteX3" fmla="*/ 7030389 w 12244242"/>
              <a:gd name="connsiteY3" fmla="*/ 3743104 h 4862051"/>
              <a:gd name="connsiteX4" fmla="*/ 0 w 12244242"/>
              <a:gd name="connsiteY4" fmla="*/ 2158812 h 4862051"/>
              <a:gd name="connsiteX5" fmla="*/ 0 w 12244242"/>
              <a:gd name="connsiteY5" fmla="*/ 0 h 4862051"/>
              <a:gd name="connsiteX0" fmla="*/ 0 w 12244242"/>
              <a:gd name="connsiteY0" fmla="*/ 0 h 4123799"/>
              <a:gd name="connsiteX1" fmla="*/ 12244242 w 12244242"/>
              <a:gd name="connsiteY1" fmla="*/ 0 h 4123799"/>
              <a:gd name="connsiteX2" fmla="*/ 12229252 w 12244242"/>
              <a:gd name="connsiteY2" fmla="*/ 3725881 h 4123799"/>
              <a:gd name="connsiteX3" fmla="*/ 7030389 w 12244242"/>
              <a:gd name="connsiteY3" fmla="*/ 3743104 h 4123799"/>
              <a:gd name="connsiteX4" fmla="*/ 0 w 12244242"/>
              <a:gd name="connsiteY4" fmla="*/ 2158812 h 4123799"/>
              <a:gd name="connsiteX5" fmla="*/ 0 w 12244242"/>
              <a:gd name="connsiteY5" fmla="*/ 0 h 4123799"/>
              <a:gd name="connsiteX0" fmla="*/ 0 w 12244242"/>
              <a:gd name="connsiteY0" fmla="*/ 0 h 5143069"/>
              <a:gd name="connsiteX1" fmla="*/ 12244242 w 12244242"/>
              <a:gd name="connsiteY1" fmla="*/ 0 h 5143069"/>
              <a:gd name="connsiteX2" fmla="*/ 12229252 w 12244242"/>
              <a:gd name="connsiteY2" fmla="*/ 3725881 h 5143069"/>
              <a:gd name="connsiteX3" fmla="*/ 7030389 w 12244242"/>
              <a:gd name="connsiteY3" fmla="*/ 3743104 h 5143069"/>
              <a:gd name="connsiteX4" fmla="*/ 0 w 12244242"/>
              <a:gd name="connsiteY4" fmla="*/ 2158812 h 5143069"/>
              <a:gd name="connsiteX5" fmla="*/ 0 w 12244242"/>
              <a:gd name="connsiteY5" fmla="*/ 0 h 5143069"/>
              <a:gd name="connsiteX0" fmla="*/ 0 w 12244242"/>
              <a:gd name="connsiteY0" fmla="*/ 0 h 4811881"/>
              <a:gd name="connsiteX1" fmla="*/ 12244242 w 12244242"/>
              <a:gd name="connsiteY1" fmla="*/ 0 h 4811881"/>
              <a:gd name="connsiteX2" fmla="*/ 12229252 w 12244242"/>
              <a:gd name="connsiteY2" fmla="*/ 3725881 h 4811881"/>
              <a:gd name="connsiteX3" fmla="*/ 7060369 w 12244242"/>
              <a:gd name="connsiteY3" fmla="*/ 3226488 h 4811881"/>
              <a:gd name="connsiteX4" fmla="*/ 0 w 12244242"/>
              <a:gd name="connsiteY4" fmla="*/ 2158812 h 4811881"/>
              <a:gd name="connsiteX5" fmla="*/ 0 w 12244242"/>
              <a:gd name="connsiteY5" fmla="*/ 0 h 4811881"/>
              <a:gd name="connsiteX0" fmla="*/ 0 w 12244242"/>
              <a:gd name="connsiteY0" fmla="*/ 0 h 4571877"/>
              <a:gd name="connsiteX1" fmla="*/ 12244242 w 12244242"/>
              <a:gd name="connsiteY1" fmla="*/ 0 h 4571877"/>
              <a:gd name="connsiteX2" fmla="*/ 12229252 w 12244242"/>
              <a:gd name="connsiteY2" fmla="*/ 3725881 h 4571877"/>
              <a:gd name="connsiteX3" fmla="*/ 7060369 w 12244242"/>
              <a:gd name="connsiteY3" fmla="*/ 3226488 h 4571877"/>
              <a:gd name="connsiteX4" fmla="*/ 0 w 12244242"/>
              <a:gd name="connsiteY4" fmla="*/ 2158812 h 4571877"/>
              <a:gd name="connsiteX5" fmla="*/ 0 w 12244242"/>
              <a:gd name="connsiteY5" fmla="*/ 0 h 4571877"/>
              <a:gd name="connsiteX0" fmla="*/ 0 w 12244242"/>
              <a:gd name="connsiteY0" fmla="*/ 0 h 3646413"/>
              <a:gd name="connsiteX1" fmla="*/ 12244242 w 12244242"/>
              <a:gd name="connsiteY1" fmla="*/ 0 h 3646413"/>
              <a:gd name="connsiteX2" fmla="*/ 12229252 w 12244242"/>
              <a:gd name="connsiteY2" fmla="*/ 3295368 h 3646413"/>
              <a:gd name="connsiteX3" fmla="*/ 7060369 w 12244242"/>
              <a:gd name="connsiteY3" fmla="*/ 3226488 h 3646413"/>
              <a:gd name="connsiteX4" fmla="*/ 0 w 12244242"/>
              <a:gd name="connsiteY4" fmla="*/ 2158812 h 3646413"/>
              <a:gd name="connsiteX5" fmla="*/ 0 w 12244242"/>
              <a:gd name="connsiteY5" fmla="*/ 0 h 3646413"/>
              <a:gd name="connsiteX0" fmla="*/ 0 w 12244242"/>
              <a:gd name="connsiteY0" fmla="*/ 0 h 3921455"/>
              <a:gd name="connsiteX1" fmla="*/ 12244242 w 12244242"/>
              <a:gd name="connsiteY1" fmla="*/ 0 h 3921455"/>
              <a:gd name="connsiteX2" fmla="*/ 12229252 w 12244242"/>
              <a:gd name="connsiteY2" fmla="*/ 3295368 h 3921455"/>
              <a:gd name="connsiteX3" fmla="*/ 7060369 w 12244242"/>
              <a:gd name="connsiteY3" fmla="*/ 3226488 h 3921455"/>
              <a:gd name="connsiteX4" fmla="*/ 0 w 12244242"/>
              <a:gd name="connsiteY4" fmla="*/ 2158812 h 3921455"/>
              <a:gd name="connsiteX5" fmla="*/ 0 w 12244242"/>
              <a:gd name="connsiteY5" fmla="*/ 0 h 3921455"/>
              <a:gd name="connsiteX0" fmla="*/ 0 w 12244242"/>
              <a:gd name="connsiteY0" fmla="*/ 0 h 4538257"/>
              <a:gd name="connsiteX1" fmla="*/ 12244242 w 12244242"/>
              <a:gd name="connsiteY1" fmla="*/ 0 h 4538257"/>
              <a:gd name="connsiteX2" fmla="*/ 12229252 w 12244242"/>
              <a:gd name="connsiteY2" fmla="*/ 3295368 h 4538257"/>
              <a:gd name="connsiteX3" fmla="*/ 7060369 w 12244242"/>
              <a:gd name="connsiteY3" fmla="*/ 3226488 h 4538257"/>
              <a:gd name="connsiteX4" fmla="*/ 0 w 12244242"/>
              <a:gd name="connsiteY4" fmla="*/ 2158812 h 4538257"/>
              <a:gd name="connsiteX5" fmla="*/ 0 w 12244242"/>
              <a:gd name="connsiteY5" fmla="*/ 0 h 4538257"/>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 name="connsiteX0" fmla="*/ 0 w 12244242"/>
              <a:gd name="connsiteY0" fmla="*/ 0 h 4487089"/>
              <a:gd name="connsiteX1" fmla="*/ 12244242 w 12244242"/>
              <a:gd name="connsiteY1" fmla="*/ 0 h 4487089"/>
              <a:gd name="connsiteX2" fmla="*/ 12229252 w 12244242"/>
              <a:gd name="connsiteY2" fmla="*/ 3295368 h 4487089"/>
              <a:gd name="connsiteX3" fmla="*/ 7060369 w 12244242"/>
              <a:gd name="connsiteY3" fmla="*/ 3226488 h 4487089"/>
              <a:gd name="connsiteX4" fmla="*/ 0 w 12244242"/>
              <a:gd name="connsiteY4" fmla="*/ 2158812 h 4487089"/>
              <a:gd name="connsiteX5" fmla="*/ 0 w 12244242"/>
              <a:gd name="connsiteY5" fmla="*/ 0 h 448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44242" h="4487089">
                <a:moveTo>
                  <a:pt x="0" y="0"/>
                </a:moveTo>
                <a:lnTo>
                  <a:pt x="12244242" y="0"/>
                </a:lnTo>
                <a:cubicBezTo>
                  <a:pt x="12239245" y="1241960"/>
                  <a:pt x="12234249" y="2053408"/>
                  <a:pt x="12229252" y="3295368"/>
                </a:cubicBezTo>
                <a:cubicBezTo>
                  <a:pt x="11205378" y="4648220"/>
                  <a:pt x="8978657" y="5130412"/>
                  <a:pt x="7060369" y="3226488"/>
                </a:cubicBezTo>
                <a:cubicBezTo>
                  <a:pt x="5142081" y="1322564"/>
                  <a:pt x="811968" y="1683785"/>
                  <a:pt x="0" y="2158812"/>
                </a:cubicBez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id="{E92603C7-D927-7012-77F6-BCEC8F43FF77}"/>
              </a:ext>
            </a:extLst>
          </p:cNvPr>
          <p:cNvSpPr/>
          <p:nvPr/>
        </p:nvSpPr>
        <p:spPr>
          <a:xfrm rot="16200000">
            <a:off x="4777106" y="-4794586"/>
            <a:ext cx="2667767" cy="12259233"/>
          </a:xfrm>
          <a:custGeom>
            <a:avLst/>
            <a:gdLst>
              <a:gd name="connsiteX0" fmla="*/ 2888369 w 6017342"/>
              <a:gd name="connsiteY0" fmla="*/ 0 h 7081563"/>
              <a:gd name="connsiteX1" fmla="*/ 6017342 w 6017342"/>
              <a:gd name="connsiteY1" fmla="*/ 0 h 7081563"/>
              <a:gd name="connsiteX2" fmla="*/ 6017342 w 6017342"/>
              <a:gd name="connsiteY2" fmla="*/ 7081563 h 7081563"/>
              <a:gd name="connsiteX3" fmla="*/ 0 w 6017342"/>
              <a:gd name="connsiteY3" fmla="*/ 7081563 h 7081563"/>
              <a:gd name="connsiteX0" fmla="*/ 2978469 w 6107442"/>
              <a:gd name="connsiteY0" fmla="*/ 0 h 7081563"/>
              <a:gd name="connsiteX1" fmla="*/ 6107442 w 6107442"/>
              <a:gd name="connsiteY1" fmla="*/ 0 h 7081563"/>
              <a:gd name="connsiteX2" fmla="*/ 6107442 w 6107442"/>
              <a:gd name="connsiteY2" fmla="*/ 7081563 h 7081563"/>
              <a:gd name="connsiteX3" fmla="*/ 90100 w 6107442"/>
              <a:gd name="connsiteY3" fmla="*/ 7081563 h 7081563"/>
              <a:gd name="connsiteX4" fmla="*/ 2978469 w 6107442"/>
              <a:gd name="connsiteY4" fmla="*/ 0 h 7081563"/>
              <a:gd name="connsiteX0" fmla="*/ 2944545 w 6073518"/>
              <a:gd name="connsiteY0" fmla="*/ 0 h 7081563"/>
              <a:gd name="connsiteX1" fmla="*/ 6073518 w 6073518"/>
              <a:gd name="connsiteY1" fmla="*/ 0 h 7081563"/>
              <a:gd name="connsiteX2" fmla="*/ 6073518 w 6073518"/>
              <a:gd name="connsiteY2" fmla="*/ 7081563 h 7081563"/>
              <a:gd name="connsiteX3" fmla="*/ 56176 w 6073518"/>
              <a:gd name="connsiteY3" fmla="*/ 7081563 h 7081563"/>
              <a:gd name="connsiteX4" fmla="*/ 2944545 w 6073518"/>
              <a:gd name="connsiteY4" fmla="*/ 0 h 7081563"/>
              <a:gd name="connsiteX0" fmla="*/ 2519597 w 6079150"/>
              <a:gd name="connsiteY0" fmla="*/ 0 h 7090234"/>
              <a:gd name="connsiteX1" fmla="*/ 6079150 w 6079150"/>
              <a:gd name="connsiteY1" fmla="*/ 8671 h 7090234"/>
              <a:gd name="connsiteX2" fmla="*/ 6079150 w 6079150"/>
              <a:gd name="connsiteY2" fmla="*/ 7090234 h 7090234"/>
              <a:gd name="connsiteX3" fmla="*/ 61808 w 6079150"/>
              <a:gd name="connsiteY3" fmla="*/ 7090234 h 7090234"/>
              <a:gd name="connsiteX4" fmla="*/ 2519597 w 6079150"/>
              <a:gd name="connsiteY4" fmla="*/ 0 h 7090234"/>
              <a:gd name="connsiteX0" fmla="*/ 2504050 w 6063603"/>
              <a:gd name="connsiteY0" fmla="*/ 0 h 7090234"/>
              <a:gd name="connsiteX1" fmla="*/ 6063603 w 6063603"/>
              <a:gd name="connsiteY1" fmla="*/ 8671 h 7090234"/>
              <a:gd name="connsiteX2" fmla="*/ 6063603 w 6063603"/>
              <a:gd name="connsiteY2" fmla="*/ 7090234 h 7090234"/>
              <a:gd name="connsiteX3" fmla="*/ 46261 w 6063603"/>
              <a:gd name="connsiteY3" fmla="*/ 7090234 h 7090234"/>
              <a:gd name="connsiteX4" fmla="*/ 2504050 w 6063603"/>
              <a:gd name="connsiteY4" fmla="*/ 0 h 7090234"/>
              <a:gd name="connsiteX0" fmla="*/ 2502669 w 6062222"/>
              <a:gd name="connsiteY0" fmla="*/ 0 h 7090234"/>
              <a:gd name="connsiteX1" fmla="*/ 6062222 w 6062222"/>
              <a:gd name="connsiteY1" fmla="*/ 8671 h 7090234"/>
              <a:gd name="connsiteX2" fmla="*/ 6062222 w 6062222"/>
              <a:gd name="connsiteY2" fmla="*/ 7090234 h 7090234"/>
              <a:gd name="connsiteX3" fmla="*/ 44880 w 6062222"/>
              <a:gd name="connsiteY3" fmla="*/ 7090234 h 7090234"/>
              <a:gd name="connsiteX4" fmla="*/ 2502669 w 6062222"/>
              <a:gd name="connsiteY4" fmla="*/ 0 h 7090234"/>
              <a:gd name="connsiteX0" fmla="*/ 2505824 w 6065377"/>
              <a:gd name="connsiteY0" fmla="*/ 0 h 7090234"/>
              <a:gd name="connsiteX1" fmla="*/ 6065377 w 6065377"/>
              <a:gd name="connsiteY1" fmla="*/ 8671 h 7090234"/>
              <a:gd name="connsiteX2" fmla="*/ 6065377 w 6065377"/>
              <a:gd name="connsiteY2" fmla="*/ 7090234 h 7090234"/>
              <a:gd name="connsiteX3" fmla="*/ 48035 w 6065377"/>
              <a:gd name="connsiteY3" fmla="*/ 7090234 h 7090234"/>
              <a:gd name="connsiteX4" fmla="*/ 2505824 w 6065377"/>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3065895 w 6625448"/>
              <a:gd name="connsiteY0" fmla="*/ 0 h 7090234"/>
              <a:gd name="connsiteX1" fmla="*/ 6625448 w 6625448"/>
              <a:gd name="connsiteY1" fmla="*/ 8671 h 7090234"/>
              <a:gd name="connsiteX2" fmla="*/ 6625448 w 6625448"/>
              <a:gd name="connsiteY2" fmla="*/ 7090234 h 7090234"/>
              <a:gd name="connsiteX3" fmla="*/ 608106 w 6625448"/>
              <a:gd name="connsiteY3" fmla="*/ 7090234 h 7090234"/>
              <a:gd name="connsiteX4" fmla="*/ 369043 w 6625448"/>
              <a:gd name="connsiteY4" fmla="*/ 5149801 h 7090234"/>
              <a:gd name="connsiteX5" fmla="*/ 3065895 w 6625448"/>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5760" h="7090234">
                <a:moveTo>
                  <a:pt x="2826207" y="0"/>
                </a:moveTo>
                <a:lnTo>
                  <a:pt x="6385760" y="8671"/>
                </a:lnTo>
                <a:lnTo>
                  <a:pt x="6385760" y="7090234"/>
                </a:lnTo>
                <a:lnTo>
                  <a:pt x="1229574" y="7090234"/>
                </a:lnTo>
                <a:cubicBezTo>
                  <a:pt x="336347" y="6794283"/>
                  <a:pt x="-280276" y="6331507"/>
                  <a:pt x="129355" y="5149801"/>
                </a:cubicBezTo>
                <a:cubicBezTo>
                  <a:pt x="538986" y="3968095"/>
                  <a:pt x="4588213" y="3112420"/>
                  <a:pt x="282620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D202F3B7-0E88-46E1-870F-43C2260A88E9}"/>
              </a:ext>
            </a:extLst>
          </p:cNvPr>
          <p:cNvSpPr/>
          <p:nvPr/>
        </p:nvSpPr>
        <p:spPr>
          <a:xfrm rot="16200000">
            <a:off x="4780739" y="-4831151"/>
            <a:ext cx="2667767" cy="12259233"/>
          </a:xfrm>
          <a:custGeom>
            <a:avLst/>
            <a:gdLst>
              <a:gd name="connsiteX0" fmla="*/ 2888369 w 6017342"/>
              <a:gd name="connsiteY0" fmla="*/ 0 h 7081563"/>
              <a:gd name="connsiteX1" fmla="*/ 6017342 w 6017342"/>
              <a:gd name="connsiteY1" fmla="*/ 0 h 7081563"/>
              <a:gd name="connsiteX2" fmla="*/ 6017342 w 6017342"/>
              <a:gd name="connsiteY2" fmla="*/ 7081563 h 7081563"/>
              <a:gd name="connsiteX3" fmla="*/ 0 w 6017342"/>
              <a:gd name="connsiteY3" fmla="*/ 7081563 h 7081563"/>
              <a:gd name="connsiteX0" fmla="*/ 2978469 w 6107442"/>
              <a:gd name="connsiteY0" fmla="*/ 0 h 7081563"/>
              <a:gd name="connsiteX1" fmla="*/ 6107442 w 6107442"/>
              <a:gd name="connsiteY1" fmla="*/ 0 h 7081563"/>
              <a:gd name="connsiteX2" fmla="*/ 6107442 w 6107442"/>
              <a:gd name="connsiteY2" fmla="*/ 7081563 h 7081563"/>
              <a:gd name="connsiteX3" fmla="*/ 90100 w 6107442"/>
              <a:gd name="connsiteY3" fmla="*/ 7081563 h 7081563"/>
              <a:gd name="connsiteX4" fmla="*/ 2978469 w 6107442"/>
              <a:gd name="connsiteY4" fmla="*/ 0 h 7081563"/>
              <a:gd name="connsiteX0" fmla="*/ 2944545 w 6073518"/>
              <a:gd name="connsiteY0" fmla="*/ 0 h 7081563"/>
              <a:gd name="connsiteX1" fmla="*/ 6073518 w 6073518"/>
              <a:gd name="connsiteY1" fmla="*/ 0 h 7081563"/>
              <a:gd name="connsiteX2" fmla="*/ 6073518 w 6073518"/>
              <a:gd name="connsiteY2" fmla="*/ 7081563 h 7081563"/>
              <a:gd name="connsiteX3" fmla="*/ 56176 w 6073518"/>
              <a:gd name="connsiteY3" fmla="*/ 7081563 h 7081563"/>
              <a:gd name="connsiteX4" fmla="*/ 2944545 w 6073518"/>
              <a:gd name="connsiteY4" fmla="*/ 0 h 7081563"/>
              <a:gd name="connsiteX0" fmla="*/ 2519597 w 6079150"/>
              <a:gd name="connsiteY0" fmla="*/ 0 h 7090234"/>
              <a:gd name="connsiteX1" fmla="*/ 6079150 w 6079150"/>
              <a:gd name="connsiteY1" fmla="*/ 8671 h 7090234"/>
              <a:gd name="connsiteX2" fmla="*/ 6079150 w 6079150"/>
              <a:gd name="connsiteY2" fmla="*/ 7090234 h 7090234"/>
              <a:gd name="connsiteX3" fmla="*/ 61808 w 6079150"/>
              <a:gd name="connsiteY3" fmla="*/ 7090234 h 7090234"/>
              <a:gd name="connsiteX4" fmla="*/ 2519597 w 6079150"/>
              <a:gd name="connsiteY4" fmla="*/ 0 h 7090234"/>
              <a:gd name="connsiteX0" fmla="*/ 2504050 w 6063603"/>
              <a:gd name="connsiteY0" fmla="*/ 0 h 7090234"/>
              <a:gd name="connsiteX1" fmla="*/ 6063603 w 6063603"/>
              <a:gd name="connsiteY1" fmla="*/ 8671 h 7090234"/>
              <a:gd name="connsiteX2" fmla="*/ 6063603 w 6063603"/>
              <a:gd name="connsiteY2" fmla="*/ 7090234 h 7090234"/>
              <a:gd name="connsiteX3" fmla="*/ 46261 w 6063603"/>
              <a:gd name="connsiteY3" fmla="*/ 7090234 h 7090234"/>
              <a:gd name="connsiteX4" fmla="*/ 2504050 w 6063603"/>
              <a:gd name="connsiteY4" fmla="*/ 0 h 7090234"/>
              <a:gd name="connsiteX0" fmla="*/ 2502669 w 6062222"/>
              <a:gd name="connsiteY0" fmla="*/ 0 h 7090234"/>
              <a:gd name="connsiteX1" fmla="*/ 6062222 w 6062222"/>
              <a:gd name="connsiteY1" fmla="*/ 8671 h 7090234"/>
              <a:gd name="connsiteX2" fmla="*/ 6062222 w 6062222"/>
              <a:gd name="connsiteY2" fmla="*/ 7090234 h 7090234"/>
              <a:gd name="connsiteX3" fmla="*/ 44880 w 6062222"/>
              <a:gd name="connsiteY3" fmla="*/ 7090234 h 7090234"/>
              <a:gd name="connsiteX4" fmla="*/ 2502669 w 6062222"/>
              <a:gd name="connsiteY4" fmla="*/ 0 h 7090234"/>
              <a:gd name="connsiteX0" fmla="*/ 2505824 w 6065377"/>
              <a:gd name="connsiteY0" fmla="*/ 0 h 7090234"/>
              <a:gd name="connsiteX1" fmla="*/ 6065377 w 6065377"/>
              <a:gd name="connsiteY1" fmla="*/ 8671 h 7090234"/>
              <a:gd name="connsiteX2" fmla="*/ 6065377 w 6065377"/>
              <a:gd name="connsiteY2" fmla="*/ 7090234 h 7090234"/>
              <a:gd name="connsiteX3" fmla="*/ 48035 w 6065377"/>
              <a:gd name="connsiteY3" fmla="*/ 7090234 h 7090234"/>
              <a:gd name="connsiteX4" fmla="*/ 2505824 w 6065377"/>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457790 w 6017343"/>
              <a:gd name="connsiteY0" fmla="*/ 0 h 7090234"/>
              <a:gd name="connsiteX1" fmla="*/ 6017343 w 6017343"/>
              <a:gd name="connsiteY1" fmla="*/ 8671 h 7090234"/>
              <a:gd name="connsiteX2" fmla="*/ 6017343 w 6017343"/>
              <a:gd name="connsiteY2" fmla="*/ 7090234 h 7090234"/>
              <a:gd name="connsiteX3" fmla="*/ 1 w 6017343"/>
              <a:gd name="connsiteY3" fmla="*/ 7090234 h 7090234"/>
              <a:gd name="connsiteX4" fmla="*/ 2457790 w 6017343"/>
              <a:gd name="connsiteY4"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2790759 w 6350312"/>
              <a:gd name="connsiteY0" fmla="*/ 0 h 7090234"/>
              <a:gd name="connsiteX1" fmla="*/ 6350312 w 6350312"/>
              <a:gd name="connsiteY1" fmla="*/ 8671 h 7090234"/>
              <a:gd name="connsiteX2" fmla="*/ 6350312 w 6350312"/>
              <a:gd name="connsiteY2" fmla="*/ 7090234 h 7090234"/>
              <a:gd name="connsiteX3" fmla="*/ 332970 w 6350312"/>
              <a:gd name="connsiteY3" fmla="*/ 7090234 h 7090234"/>
              <a:gd name="connsiteX4" fmla="*/ 990944 w 6350312"/>
              <a:gd name="connsiteY4" fmla="*/ 5158469 h 7090234"/>
              <a:gd name="connsiteX5" fmla="*/ 2790759 w 6350312"/>
              <a:gd name="connsiteY5" fmla="*/ 0 h 7090234"/>
              <a:gd name="connsiteX0" fmla="*/ 3065895 w 6625448"/>
              <a:gd name="connsiteY0" fmla="*/ 0 h 7090234"/>
              <a:gd name="connsiteX1" fmla="*/ 6625448 w 6625448"/>
              <a:gd name="connsiteY1" fmla="*/ 8671 h 7090234"/>
              <a:gd name="connsiteX2" fmla="*/ 6625448 w 6625448"/>
              <a:gd name="connsiteY2" fmla="*/ 7090234 h 7090234"/>
              <a:gd name="connsiteX3" fmla="*/ 608106 w 6625448"/>
              <a:gd name="connsiteY3" fmla="*/ 7090234 h 7090234"/>
              <a:gd name="connsiteX4" fmla="*/ 369043 w 6625448"/>
              <a:gd name="connsiteY4" fmla="*/ 5149801 h 7090234"/>
              <a:gd name="connsiteX5" fmla="*/ 3065895 w 6625448"/>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 name="connsiteX0" fmla="*/ 2826207 w 6385760"/>
              <a:gd name="connsiteY0" fmla="*/ 0 h 7090234"/>
              <a:gd name="connsiteX1" fmla="*/ 6385760 w 6385760"/>
              <a:gd name="connsiteY1" fmla="*/ 8671 h 7090234"/>
              <a:gd name="connsiteX2" fmla="*/ 6385760 w 6385760"/>
              <a:gd name="connsiteY2" fmla="*/ 7090234 h 7090234"/>
              <a:gd name="connsiteX3" fmla="*/ 1229574 w 6385760"/>
              <a:gd name="connsiteY3" fmla="*/ 7090234 h 7090234"/>
              <a:gd name="connsiteX4" fmla="*/ 129355 w 6385760"/>
              <a:gd name="connsiteY4" fmla="*/ 5149801 h 7090234"/>
              <a:gd name="connsiteX5" fmla="*/ 2826207 w 6385760"/>
              <a:gd name="connsiteY5" fmla="*/ 0 h 709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85760" h="7090234">
                <a:moveTo>
                  <a:pt x="2826207" y="0"/>
                </a:moveTo>
                <a:lnTo>
                  <a:pt x="6385760" y="8671"/>
                </a:lnTo>
                <a:lnTo>
                  <a:pt x="6385760" y="7090234"/>
                </a:lnTo>
                <a:lnTo>
                  <a:pt x="1229574" y="7090234"/>
                </a:lnTo>
                <a:cubicBezTo>
                  <a:pt x="336347" y="6794283"/>
                  <a:pt x="-280276" y="6331507"/>
                  <a:pt x="129355" y="5149801"/>
                </a:cubicBezTo>
                <a:cubicBezTo>
                  <a:pt x="538986" y="3968095"/>
                  <a:pt x="4588213" y="3112420"/>
                  <a:pt x="2826207"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5" name="1">
            <a:extLst>
              <a:ext uri="{FF2B5EF4-FFF2-40B4-BE49-F238E27FC236}">
                <a16:creationId xmlns:a16="http://schemas.microsoft.com/office/drawing/2014/main" id="{11B2DB77-4A01-6CB2-9A8A-238262E5162F}"/>
              </a:ext>
            </a:extLst>
          </p:cNvPr>
          <p:cNvSpPr txBox="1"/>
          <p:nvPr/>
        </p:nvSpPr>
        <p:spPr>
          <a:xfrm>
            <a:off x="418372" y="-266781"/>
            <a:ext cx="6880515" cy="1263604"/>
          </a:xfrm>
          <a:prstGeom prst="rect">
            <a:avLst/>
          </a:prstGeom>
          <a:noFill/>
        </p:spPr>
        <p:txBody>
          <a:bodyPr wrap="square" lIns="0" rtlCol="0" anchor="b" anchorCtr="0">
            <a:noAutofit/>
          </a:bodyPr>
          <a:lstStyle/>
          <a:p>
            <a:pPr defTabSz="609642">
              <a:defRPr/>
            </a:pPr>
            <a:r>
              <a:rPr lang="en-US" sz="4100" b="1" dirty="0">
                <a:solidFill>
                  <a:schemeClr val="accent2">
                    <a:lumMod val="75000"/>
                  </a:schemeClr>
                </a:solidFill>
              </a:rPr>
              <a:t>Berendson Academy</a:t>
            </a:r>
          </a:p>
        </p:txBody>
      </p:sp>
      <p:pic>
        <p:nvPicPr>
          <p:cNvPr id="8" name="Picture 7" descr="A group of people in graduation gowns and caps&#10;&#10;AI-generated content may be incorrect.">
            <a:extLst>
              <a:ext uri="{FF2B5EF4-FFF2-40B4-BE49-F238E27FC236}">
                <a16:creationId xmlns:a16="http://schemas.microsoft.com/office/drawing/2014/main" id="{73879847-694A-8348-D547-E4BA703A6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6555" y="114120"/>
            <a:ext cx="5505968" cy="3160022"/>
          </a:xfrm>
          <a:prstGeom prst="rect">
            <a:avLst/>
          </a:prstGeom>
        </p:spPr>
      </p:pic>
      <p:sp>
        <p:nvSpPr>
          <p:cNvPr id="9" name="TextBox 8">
            <a:extLst>
              <a:ext uri="{FF2B5EF4-FFF2-40B4-BE49-F238E27FC236}">
                <a16:creationId xmlns:a16="http://schemas.microsoft.com/office/drawing/2014/main" id="{3291E8D0-742B-BC61-CBAD-7230504AFE8D}"/>
              </a:ext>
            </a:extLst>
          </p:cNvPr>
          <p:cNvSpPr txBox="1"/>
          <p:nvPr/>
        </p:nvSpPr>
        <p:spPr>
          <a:xfrm>
            <a:off x="108857" y="1626568"/>
            <a:ext cx="5983509" cy="1491370"/>
          </a:xfrm>
          <a:prstGeom prst="rect">
            <a:avLst/>
          </a:prstGeom>
          <a:noFill/>
        </p:spPr>
        <p:txBody>
          <a:bodyPr wrap="square" rtlCol="0">
            <a:spAutoFit/>
          </a:bodyPr>
          <a:lstStyle/>
          <a:p>
            <a:pPr>
              <a:lnSpc>
                <a:spcPts val="2800"/>
              </a:lnSpc>
            </a:pPr>
            <a:r>
              <a:rPr lang="en-US" b="1" dirty="0">
                <a:solidFill>
                  <a:schemeClr val="accent6">
                    <a:lumMod val="50000"/>
                  </a:schemeClr>
                </a:solidFill>
              </a:rPr>
              <a:t>Welcome to Berendson Academy</a:t>
            </a:r>
            <a:br>
              <a:rPr lang="en-US" dirty="0"/>
            </a:br>
            <a:r>
              <a:rPr lang="en-US" dirty="0"/>
              <a:t>A free resource for cooperative housing education, offering tools, training, and support to help board members and residents succeed.</a:t>
            </a:r>
            <a:endParaRPr lang="en-US" b="1" i="1" dirty="0">
              <a:latin typeface="Aptos Serif" panose="020B0502040204020203" pitchFamily="18" charset="0"/>
              <a:cs typeface="Aptos Serif" panose="020B0502040204020203" pitchFamily="18" charset="0"/>
            </a:endParaRPr>
          </a:p>
        </p:txBody>
      </p:sp>
      <p:sp>
        <p:nvSpPr>
          <p:cNvPr id="10" name="TextBox 9">
            <a:extLst>
              <a:ext uri="{FF2B5EF4-FFF2-40B4-BE49-F238E27FC236}">
                <a16:creationId xmlns:a16="http://schemas.microsoft.com/office/drawing/2014/main" id="{8B0BD136-0355-07E5-0363-448B5C330CED}"/>
              </a:ext>
            </a:extLst>
          </p:cNvPr>
          <p:cNvSpPr txBox="1"/>
          <p:nvPr/>
        </p:nvSpPr>
        <p:spPr>
          <a:xfrm>
            <a:off x="6276841" y="3655161"/>
            <a:ext cx="5544457" cy="203132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b="1" dirty="0">
                <a:solidFill>
                  <a:schemeClr val="accent6">
                    <a:lumMod val="50000"/>
                  </a:schemeClr>
                </a:solidFill>
              </a:rPr>
              <a:t>Our Mission</a:t>
            </a:r>
          </a:p>
          <a:p>
            <a:r>
              <a:rPr lang="en-US" dirty="0"/>
              <a:t>To provide free, high-quality education, training, and resources that equip cooperative housing board members and residents with the knowledge, skills, and confidence to lead effectively, build strong communities, and sustain affordable housing for future generations.</a:t>
            </a:r>
          </a:p>
        </p:txBody>
      </p:sp>
      <p:sp>
        <p:nvSpPr>
          <p:cNvPr id="11" name="TextBox 10">
            <a:extLst>
              <a:ext uri="{FF2B5EF4-FFF2-40B4-BE49-F238E27FC236}">
                <a16:creationId xmlns:a16="http://schemas.microsoft.com/office/drawing/2014/main" id="{CFC53FCF-7BE0-0549-07F9-41884A2B0EE8}"/>
              </a:ext>
            </a:extLst>
          </p:cNvPr>
          <p:cNvSpPr txBox="1"/>
          <p:nvPr/>
        </p:nvSpPr>
        <p:spPr>
          <a:xfrm>
            <a:off x="217714" y="3640091"/>
            <a:ext cx="50292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dirty="0">
                <a:solidFill>
                  <a:schemeClr val="accent6">
                    <a:lumMod val="50000"/>
                  </a:schemeClr>
                </a:solidFill>
              </a:rPr>
              <a:t>Our Vision</a:t>
            </a:r>
          </a:p>
          <a:p>
            <a:r>
              <a:rPr lang="en-US" dirty="0"/>
              <a:t>To build a future where cooperative housing is recognized as a sustainable and affordable model of living—supported by well-trained board members, empowered residents, and strong communities that thrive through shared knowledge and leadership.</a:t>
            </a:r>
          </a:p>
        </p:txBody>
      </p:sp>
      <p:sp>
        <p:nvSpPr>
          <p:cNvPr id="12" name="TextBox 11">
            <a:extLst>
              <a:ext uri="{FF2B5EF4-FFF2-40B4-BE49-F238E27FC236}">
                <a16:creationId xmlns:a16="http://schemas.microsoft.com/office/drawing/2014/main" id="{FFCBF1B3-B21C-6852-D675-1DC4C12B563B}"/>
              </a:ext>
            </a:extLst>
          </p:cNvPr>
          <p:cNvSpPr txBox="1"/>
          <p:nvPr/>
        </p:nvSpPr>
        <p:spPr>
          <a:xfrm>
            <a:off x="1653708" y="5808848"/>
            <a:ext cx="9127524" cy="769441"/>
          </a:xfrm>
          <a:prstGeom prst="rect">
            <a:avLst/>
          </a:prstGeom>
          <a:noFill/>
        </p:spPr>
        <p:txBody>
          <a:bodyPr wrap="square" rtlCol="0">
            <a:spAutoFit/>
          </a:bodyPr>
          <a:lstStyle/>
          <a:p>
            <a:r>
              <a:rPr lang="en-US" sz="4400" b="1" dirty="0">
                <a:effectLst>
                  <a:innerShdw blurRad="63500" dist="50800" dir="13500000">
                    <a:prstClr val="black">
                      <a:alpha val="50000"/>
                    </a:prstClr>
                  </a:innerShdw>
                </a:effectLst>
              </a:rPr>
              <a:t>WWW.BerendsonAcademy.com</a:t>
            </a:r>
          </a:p>
        </p:txBody>
      </p:sp>
    </p:spTree>
    <p:extLst>
      <p:ext uri="{BB962C8B-B14F-4D97-AF65-F5344CB8AC3E}">
        <p14:creationId xmlns:p14="http://schemas.microsoft.com/office/powerpoint/2010/main" val="30200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000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3000" fill="hold"/>
                                        <p:tgtEl>
                                          <p:spTgt spid="55"/>
                                        </p:tgtEl>
                                        <p:attrNameLst>
                                          <p:attrName>ppt_x</p:attrName>
                                        </p:attrNameLst>
                                      </p:cBhvr>
                                      <p:tavLst>
                                        <p:tav tm="0">
                                          <p:val>
                                            <p:strVal val="1+#ppt_w/2"/>
                                          </p:val>
                                        </p:tav>
                                        <p:tav tm="100000">
                                          <p:val>
                                            <p:strVal val="#ppt_x"/>
                                          </p:val>
                                        </p:tav>
                                      </p:tavLst>
                                    </p:anim>
                                    <p:anim calcmode="lin" valueType="num">
                                      <p:cBhvr additive="base">
                                        <p:cTn id="8" dur="3000" fill="hold"/>
                                        <p:tgtEl>
                                          <p:spTgt spid="55"/>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30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3000"/>
                                        <p:tgtEl>
                                          <p:spTgt spid="27"/>
                                        </p:tgtEl>
                                      </p:cBhvr>
                                    </p:animEffect>
                                  </p:childTnLst>
                                </p:cTn>
                              </p:par>
                            </p:childTnLst>
                          </p:cTn>
                        </p:par>
                        <p:par>
                          <p:cTn id="12" fill="hold">
                            <p:stCondLst>
                              <p:cond delay="3300"/>
                            </p:stCondLst>
                            <p:childTnLst>
                              <p:par>
                                <p:cTn id="13" presetID="10" presetClass="entr" presetSubtype="0" fill="hold"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4300"/>
                            </p:stCondLst>
                            <p:childTnLst>
                              <p:par>
                                <p:cTn id="17" presetID="2" presetClass="entr" presetSubtype="4" fill="hold" grpId="0" nodeType="afterEffect">
                                  <p:stCondLst>
                                    <p:cond delay="5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300"/>
                            </p:stCondLst>
                            <p:childTnLst>
                              <p:par>
                                <p:cTn id="22" presetID="2" presetClass="entr" presetSubtype="4" fill="hold" grpId="0" nodeType="after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6300"/>
                            </p:stCondLst>
                            <p:childTnLst>
                              <p:par>
                                <p:cTn id="27" presetID="2" presetClass="entr" presetSubtype="4" fill="hold" grpId="0" nodeType="afterEffect">
                                  <p:stCondLst>
                                    <p:cond delay="5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5" grpId="0"/>
      <p:bldP spid="10" grpId="0" animBg="1"/>
      <p:bldP spid="11"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BBE5C-0341-4ACB-F0D6-D4EFE25C420D}"/>
              </a:ext>
            </a:extLst>
          </p:cNvPr>
          <p:cNvSpPr/>
          <p:nvPr/>
        </p:nvSpPr>
        <p:spPr>
          <a:xfrm>
            <a:off x="-18074" y="-19756"/>
            <a:ext cx="12210073" cy="6888147"/>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48" dirty="0"/>
          </a:p>
        </p:txBody>
      </p:sp>
      <p:sp>
        <p:nvSpPr>
          <p:cNvPr id="14" name="Freeform: Shape 13">
            <a:extLst>
              <a:ext uri="{FF2B5EF4-FFF2-40B4-BE49-F238E27FC236}">
                <a16:creationId xmlns:a16="http://schemas.microsoft.com/office/drawing/2014/main" id="{D1847645-1B79-1F7E-20A5-3F036A557638}"/>
              </a:ext>
            </a:extLst>
          </p:cNvPr>
          <p:cNvSpPr/>
          <p:nvPr/>
        </p:nvSpPr>
        <p:spPr>
          <a:xfrm>
            <a:off x="-18074" y="30279"/>
            <a:ext cx="12232636" cy="5688456"/>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3021508 h 5581364"/>
              <a:gd name="connsiteX10" fmla="*/ 0 w 12192000"/>
              <a:gd name="connsiteY10" fmla="*/ 0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0 h 5581364"/>
              <a:gd name="connsiteX0" fmla="*/ 44941 w 11940379"/>
              <a:gd name="connsiteY0" fmla="*/ 0 h 5688456"/>
              <a:gd name="connsiteX1" fmla="*/ 11940379 w 11940379"/>
              <a:gd name="connsiteY1" fmla="*/ 107092 h 5688456"/>
              <a:gd name="connsiteX2" fmla="*/ 11940379 w 11940379"/>
              <a:gd name="connsiteY2" fmla="*/ 5550798 h 5688456"/>
              <a:gd name="connsiteX3" fmla="*/ 11848153 w 11940379"/>
              <a:gd name="connsiteY3" fmla="*/ 5582935 h 5688456"/>
              <a:gd name="connsiteX4" fmla="*/ 10708415 w 11940379"/>
              <a:gd name="connsiteY4" fmla="*/ 5589016 h 5688456"/>
              <a:gd name="connsiteX5" fmla="*/ 8092978 w 11940379"/>
              <a:gd name="connsiteY5" fmla="*/ 4755501 h 5688456"/>
              <a:gd name="connsiteX6" fmla="*/ 4930935 w 11940379"/>
              <a:gd name="connsiteY6" fmla="*/ 3506083 h 5688456"/>
              <a:gd name="connsiteX7" fmla="*/ 2200927 w 11940379"/>
              <a:gd name="connsiteY7" fmla="*/ 4332784 h 5688456"/>
              <a:gd name="connsiteX8" fmla="*/ 0 w 11940379"/>
              <a:gd name="connsiteY8" fmla="*/ 3012322 h 5688456"/>
              <a:gd name="connsiteX9" fmla="*/ 44941 w 11940379"/>
              <a:gd name="connsiteY9" fmla="*/ 0 h 5688456"/>
              <a:gd name="connsiteX0" fmla="*/ 3751 w 11899189"/>
              <a:gd name="connsiteY0" fmla="*/ 0 h 5688456"/>
              <a:gd name="connsiteX1" fmla="*/ 11899189 w 11899189"/>
              <a:gd name="connsiteY1" fmla="*/ 107092 h 5688456"/>
              <a:gd name="connsiteX2" fmla="*/ 11899189 w 11899189"/>
              <a:gd name="connsiteY2" fmla="*/ 5550798 h 5688456"/>
              <a:gd name="connsiteX3" fmla="*/ 11806963 w 11899189"/>
              <a:gd name="connsiteY3" fmla="*/ 5582935 h 5688456"/>
              <a:gd name="connsiteX4" fmla="*/ 10667225 w 11899189"/>
              <a:gd name="connsiteY4" fmla="*/ 5589016 h 5688456"/>
              <a:gd name="connsiteX5" fmla="*/ 8051788 w 11899189"/>
              <a:gd name="connsiteY5" fmla="*/ 4755501 h 5688456"/>
              <a:gd name="connsiteX6" fmla="*/ 4889745 w 11899189"/>
              <a:gd name="connsiteY6" fmla="*/ 3506083 h 5688456"/>
              <a:gd name="connsiteX7" fmla="*/ 2159737 w 11899189"/>
              <a:gd name="connsiteY7" fmla="*/ 4332784 h 5688456"/>
              <a:gd name="connsiteX8" fmla="*/ 0 w 11899189"/>
              <a:gd name="connsiteY8" fmla="*/ 3012322 h 5688456"/>
              <a:gd name="connsiteX9" fmla="*/ 3751 w 11899189"/>
              <a:gd name="connsiteY9" fmla="*/ 0 h 5688456"/>
              <a:gd name="connsiteX0" fmla="*/ 3751 w 12203989"/>
              <a:gd name="connsiteY0" fmla="*/ 0 h 5688456"/>
              <a:gd name="connsiteX1" fmla="*/ 12203989 w 12203989"/>
              <a:gd name="connsiteY1" fmla="*/ 0 h 5688456"/>
              <a:gd name="connsiteX2" fmla="*/ 11899189 w 12203989"/>
              <a:gd name="connsiteY2" fmla="*/ 5550798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 name="connsiteX0" fmla="*/ 3751 w 12203989"/>
              <a:gd name="connsiteY0" fmla="*/ 0 h 5688456"/>
              <a:gd name="connsiteX1" fmla="*/ 12203989 w 12203989"/>
              <a:gd name="connsiteY1" fmla="*/ 0 h 5688456"/>
              <a:gd name="connsiteX2" fmla="*/ 12195751 w 12203989"/>
              <a:gd name="connsiteY2" fmla="*/ 5451944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03989" h="5688456">
                <a:moveTo>
                  <a:pt x="3751" y="0"/>
                </a:moveTo>
                <a:lnTo>
                  <a:pt x="12203989" y="0"/>
                </a:lnTo>
                <a:lnTo>
                  <a:pt x="12195751" y="5451944"/>
                </a:lnTo>
                <a:lnTo>
                  <a:pt x="11806963" y="5582935"/>
                </a:lnTo>
                <a:cubicBezTo>
                  <a:pt x="11525911" y="5678137"/>
                  <a:pt x="11190102" y="5760139"/>
                  <a:pt x="10667225" y="5589016"/>
                </a:cubicBezTo>
                <a:cubicBezTo>
                  <a:pt x="9272887" y="5132688"/>
                  <a:pt x="9876822" y="4346367"/>
                  <a:pt x="8051788" y="4755501"/>
                </a:cubicBezTo>
                <a:cubicBezTo>
                  <a:pt x="6226754" y="5164636"/>
                  <a:pt x="5836698" y="3692997"/>
                  <a:pt x="4889745" y="3506083"/>
                </a:cubicBezTo>
                <a:cubicBezTo>
                  <a:pt x="3942793" y="3319168"/>
                  <a:pt x="3360690" y="4390051"/>
                  <a:pt x="2159737" y="4332784"/>
                </a:cubicBezTo>
                <a:cubicBezTo>
                  <a:pt x="1183964" y="4286255"/>
                  <a:pt x="1005040" y="3241565"/>
                  <a:pt x="0" y="3012322"/>
                </a:cubicBezTo>
                <a:cubicBezTo>
                  <a:pt x="1250" y="2008215"/>
                  <a:pt x="2501" y="1004107"/>
                  <a:pt x="3751"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latin typeface="Helvetica" panose="020B0604020202020204" pitchFamily="34" charset="0"/>
            </a:endParaRPr>
          </a:p>
        </p:txBody>
      </p:sp>
      <p:sp>
        <p:nvSpPr>
          <p:cNvPr id="5" name="Freeform: Shape 4">
            <a:extLst>
              <a:ext uri="{FF2B5EF4-FFF2-40B4-BE49-F238E27FC236}">
                <a16:creationId xmlns:a16="http://schemas.microsoft.com/office/drawing/2014/main" id="{9A1B2823-910A-497A-8131-61A6F9A8B09C}"/>
              </a:ext>
            </a:extLst>
          </p:cNvPr>
          <p:cNvSpPr/>
          <p:nvPr/>
        </p:nvSpPr>
        <p:spPr>
          <a:xfrm>
            <a:off x="-3751" y="-4119"/>
            <a:ext cx="12203989" cy="5688456"/>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3021508 h 5581364"/>
              <a:gd name="connsiteX10" fmla="*/ 0 w 12192000"/>
              <a:gd name="connsiteY10" fmla="*/ 0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0 h 5581364"/>
              <a:gd name="connsiteX0" fmla="*/ 44941 w 11940379"/>
              <a:gd name="connsiteY0" fmla="*/ 0 h 5688456"/>
              <a:gd name="connsiteX1" fmla="*/ 11940379 w 11940379"/>
              <a:gd name="connsiteY1" fmla="*/ 107092 h 5688456"/>
              <a:gd name="connsiteX2" fmla="*/ 11940379 w 11940379"/>
              <a:gd name="connsiteY2" fmla="*/ 5550798 h 5688456"/>
              <a:gd name="connsiteX3" fmla="*/ 11848153 w 11940379"/>
              <a:gd name="connsiteY3" fmla="*/ 5582935 h 5688456"/>
              <a:gd name="connsiteX4" fmla="*/ 10708415 w 11940379"/>
              <a:gd name="connsiteY4" fmla="*/ 5589016 h 5688456"/>
              <a:gd name="connsiteX5" fmla="*/ 8092978 w 11940379"/>
              <a:gd name="connsiteY5" fmla="*/ 4755501 h 5688456"/>
              <a:gd name="connsiteX6" fmla="*/ 4930935 w 11940379"/>
              <a:gd name="connsiteY6" fmla="*/ 3506083 h 5688456"/>
              <a:gd name="connsiteX7" fmla="*/ 2200927 w 11940379"/>
              <a:gd name="connsiteY7" fmla="*/ 4332784 h 5688456"/>
              <a:gd name="connsiteX8" fmla="*/ 0 w 11940379"/>
              <a:gd name="connsiteY8" fmla="*/ 3012322 h 5688456"/>
              <a:gd name="connsiteX9" fmla="*/ 44941 w 11940379"/>
              <a:gd name="connsiteY9" fmla="*/ 0 h 5688456"/>
              <a:gd name="connsiteX0" fmla="*/ 3751 w 11899189"/>
              <a:gd name="connsiteY0" fmla="*/ 0 h 5688456"/>
              <a:gd name="connsiteX1" fmla="*/ 11899189 w 11899189"/>
              <a:gd name="connsiteY1" fmla="*/ 107092 h 5688456"/>
              <a:gd name="connsiteX2" fmla="*/ 11899189 w 11899189"/>
              <a:gd name="connsiteY2" fmla="*/ 5550798 h 5688456"/>
              <a:gd name="connsiteX3" fmla="*/ 11806963 w 11899189"/>
              <a:gd name="connsiteY3" fmla="*/ 5582935 h 5688456"/>
              <a:gd name="connsiteX4" fmla="*/ 10667225 w 11899189"/>
              <a:gd name="connsiteY4" fmla="*/ 5589016 h 5688456"/>
              <a:gd name="connsiteX5" fmla="*/ 8051788 w 11899189"/>
              <a:gd name="connsiteY5" fmla="*/ 4755501 h 5688456"/>
              <a:gd name="connsiteX6" fmla="*/ 4889745 w 11899189"/>
              <a:gd name="connsiteY6" fmla="*/ 3506083 h 5688456"/>
              <a:gd name="connsiteX7" fmla="*/ 2159737 w 11899189"/>
              <a:gd name="connsiteY7" fmla="*/ 4332784 h 5688456"/>
              <a:gd name="connsiteX8" fmla="*/ 0 w 11899189"/>
              <a:gd name="connsiteY8" fmla="*/ 3012322 h 5688456"/>
              <a:gd name="connsiteX9" fmla="*/ 3751 w 11899189"/>
              <a:gd name="connsiteY9" fmla="*/ 0 h 5688456"/>
              <a:gd name="connsiteX0" fmla="*/ 3751 w 12203989"/>
              <a:gd name="connsiteY0" fmla="*/ 0 h 5688456"/>
              <a:gd name="connsiteX1" fmla="*/ 12203989 w 12203989"/>
              <a:gd name="connsiteY1" fmla="*/ 0 h 5688456"/>
              <a:gd name="connsiteX2" fmla="*/ 11899189 w 12203989"/>
              <a:gd name="connsiteY2" fmla="*/ 5550798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 name="connsiteX0" fmla="*/ 3751 w 12203989"/>
              <a:gd name="connsiteY0" fmla="*/ 0 h 5688456"/>
              <a:gd name="connsiteX1" fmla="*/ 12203989 w 12203989"/>
              <a:gd name="connsiteY1" fmla="*/ 0 h 5688456"/>
              <a:gd name="connsiteX2" fmla="*/ 12195751 w 12203989"/>
              <a:gd name="connsiteY2" fmla="*/ 5451944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03989" h="5688456">
                <a:moveTo>
                  <a:pt x="3751" y="0"/>
                </a:moveTo>
                <a:lnTo>
                  <a:pt x="12203989" y="0"/>
                </a:lnTo>
                <a:lnTo>
                  <a:pt x="12195751" y="5451944"/>
                </a:lnTo>
                <a:lnTo>
                  <a:pt x="11806963" y="5582935"/>
                </a:lnTo>
                <a:cubicBezTo>
                  <a:pt x="11525911" y="5678137"/>
                  <a:pt x="11190102" y="5760139"/>
                  <a:pt x="10667225" y="5589016"/>
                </a:cubicBezTo>
                <a:cubicBezTo>
                  <a:pt x="9272887" y="5132688"/>
                  <a:pt x="9876822" y="4346367"/>
                  <a:pt x="8051788" y="4755501"/>
                </a:cubicBezTo>
                <a:cubicBezTo>
                  <a:pt x="6226754" y="5164636"/>
                  <a:pt x="5836698" y="3692997"/>
                  <a:pt x="4889745" y="3506083"/>
                </a:cubicBezTo>
                <a:cubicBezTo>
                  <a:pt x="3942793" y="3319168"/>
                  <a:pt x="3360690" y="4390051"/>
                  <a:pt x="2159737" y="4332784"/>
                </a:cubicBezTo>
                <a:cubicBezTo>
                  <a:pt x="1183964" y="4286255"/>
                  <a:pt x="1005040" y="3241565"/>
                  <a:pt x="0" y="3012322"/>
                </a:cubicBezTo>
                <a:cubicBezTo>
                  <a:pt x="1250" y="2008215"/>
                  <a:pt x="2501" y="1004107"/>
                  <a:pt x="3751"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latin typeface="Helvetica" panose="020B0604020202020204" pitchFamily="34" charset="0"/>
            </a:endParaRPr>
          </a:p>
        </p:txBody>
      </p:sp>
      <p:sp>
        <p:nvSpPr>
          <p:cNvPr id="12" name="Freeform: Shape 11">
            <a:extLst>
              <a:ext uri="{FF2B5EF4-FFF2-40B4-BE49-F238E27FC236}">
                <a16:creationId xmlns:a16="http://schemas.microsoft.com/office/drawing/2014/main" id="{C3370FF5-EFC6-0FAC-E0EE-E4A9ACD4FD59}"/>
              </a:ext>
            </a:extLst>
          </p:cNvPr>
          <p:cNvSpPr/>
          <p:nvPr/>
        </p:nvSpPr>
        <p:spPr>
          <a:xfrm>
            <a:off x="-11990" y="-19756"/>
            <a:ext cx="12203989" cy="5688456"/>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3021508 h 5581364"/>
              <a:gd name="connsiteX10" fmla="*/ 0 w 12192000"/>
              <a:gd name="connsiteY10" fmla="*/ 0 h 5581364"/>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6 w 12192000"/>
              <a:gd name="connsiteY6" fmla="*/ 3398991 h 5581364"/>
              <a:gd name="connsiteX7" fmla="*/ 2452548 w 12192000"/>
              <a:gd name="connsiteY7" fmla="*/ 4225692 h 5581364"/>
              <a:gd name="connsiteX8" fmla="*/ 251621 w 12192000"/>
              <a:gd name="connsiteY8" fmla="*/ 2905230 h 5581364"/>
              <a:gd name="connsiteX9" fmla="*/ 0 w 12192000"/>
              <a:gd name="connsiteY9" fmla="*/ 0 h 5581364"/>
              <a:gd name="connsiteX0" fmla="*/ 44941 w 11940379"/>
              <a:gd name="connsiteY0" fmla="*/ 0 h 5688456"/>
              <a:gd name="connsiteX1" fmla="*/ 11940379 w 11940379"/>
              <a:gd name="connsiteY1" fmla="*/ 107092 h 5688456"/>
              <a:gd name="connsiteX2" fmla="*/ 11940379 w 11940379"/>
              <a:gd name="connsiteY2" fmla="*/ 5550798 h 5688456"/>
              <a:gd name="connsiteX3" fmla="*/ 11848153 w 11940379"/>
              <a:gd name="connsiteY3" fmla="*/ 5582935 h 5688456"/>
              <a:gd name="connsiteX4" fmla="*/ 10708415 w 11940379"/>
              <a:gd name="connsiteY4" fmla="*/ 5589016 h 5688456"/>
              <a:gd name="connsiteX5" fmla="*/ 8092978 w 11940379"/>
              <a:gd name="connsiteY5" fmla="*/ 4755501 h 5688456"/>
              <a:gd name="connsiteX6" fmla="*/ 4930935 w 11940379"/>
              <a:gd name="connsiteY6" fmla="*/ 3506083 h 5688456"/>
              <a:gd name="connsiteX7" fmla="*/ 2200927 w 11940379"/>
              <a:gd name="connsiteY7" fmla="*/ 4332784 h 5688456"/>
              <a:gd name="connsiteX8" fmla="*/ 0 w 11940379"/>
              <a:gd name="connsiteY8" fmla="*/ 3012322 h 5688456"/>
              <a:gd name="connsiteX9" fmla="*/ 44941 w 11940379"/>
              <a:gd name="connsiteY9" fmla="*/ 0 h 5688456"/>
              <a:gd name="connsiteX0" fmla="*/ 3751 w 11899189"/>
              <a:gd name="connsiteY0" fmla="*/ 0 h 5688456"/>
              <a:gd name="connsiteX1" fmla="*/ 11899189 w 11899189"/>
              <a:gd name="connsiteY1" fmla="*/ 107092 h 5688456"/>
              <a:gd name="connsiteX2" fmla="*/ 11899189 w 11899189"/>
              <a:gd name="connsiteY2" fmla="*/ 5550798 h 5688456"/>
              <a:gd name="connsiteX3" fmla="*/ 11806963 w 11899189"/>
              <a:gd name="connsiteY3" fmla="*/ 5582935 h 5688456"/>
              <a:gd name="connsiteX4" fmla="*/ 10667225 w 11899189"/>
              <a:gd name="connsiteY4" fmla="*/ 5589016 h 5688456"/>
              <a:gd name="connsiteX5" fmla="*/ 8051788 w 11899189"/>
              <a:gd name="connsiteY5" fmla="*/ 4755501 h 5688456"/>
              <a:gd name="connsiteX6" fmla="*/ 4889745 w 11899189"/>
              <a:gd name="connsiteY6" fmla="*/ 3506083 h 5688456"/>
              <a:gd name="connsiteX7" fmla="*/ 2159737 w 11899189"/>
              <a:gd name="connsiteY7" fmla="*/ 4332784 h 5688456"/>
              <a:gd name="connsiteX8" fmla="*/ 0 w 11899189"/>
              <a:gd name="connsiteY8" fmla="*/ 3012322 h 5688456"/>
              <a:gd name="connsiteX9" fmla="*/ 3751 w 11899189"/>
              <a:gd name="connsiteY9" fmla="*/ 0 h 5688456"/>
              <a:gd name="connsiteX0" fmla="*/ 3751 w 12203989"/>
              <a:gd name="connsiteY0" fmla="*/ 0 h 5688456"/>
              <a:gd name="connsiteX1" fmla="*/ 12203989 w 12203989"/>
              <a:gd name="connsiteY1" fmla="*/ 0 h 5688456"/>
              <a:gd name="connsiteX2" fmla="*/ 11899189 w 12203989"/>
              <a:gd name="connsiteY2" fmla="*/ 5550798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 name="connsiteX0" fmla="*/ 3751 w 12203989"/>
              <a:gd name="connsiteY0" fmla="*/ 0 h 5688456"/>
              <a:gd name="connsiteX1" fmla="*/ 12203989 w 12203989"/>
              <a:gd name="connsiteY1" fmla="*/ 0 h 5688456"/>
              <a:gd name="connsiteX2" fmla="*/ 12195751 w 12203989"/>
              <a:gd name="connsiteY2" fmla="*/ 5451944 h 5688456"/>
              <a:gd name="connsiteX3" fmla="*/ 11806963 w 12203989"/>
              <a:gd name="connsiteY3" fmla="*/ 5582935 h 5688456"/>
              <a:gd name="connsiteX4" fmla="*/ 10667225 w 12203989"/>
              <a:gd name="connsiteY4" fmla="*/ 5589016 h 5688456"/>
              <a:gd name="connsiteX5" fmla="*/ 8051788 w 12203989"/>
              <a:gd name="connsiteY5" fmla="*/ 4755501 h 5688456"/>
              <a:gd name="connsiteX6" fmla="*/ 4889745 w 12203989"/>
              <a:gd name="connsiteY6" fmla="*/ 3506083 h 5688456"/>
              <a:gd name="connsiteX7" fmla="*/ 2159737 w 12203989"/>
              <a:gd name="connsiteY7" fmla="*/ 4332784 h 5688456"/>
              <a:gd name="connsiteX8" fmla="*/ 0 w 12203989"/>
              <a:gd name="connsiteY8" fmla="*/ 3012322 h 5688456"/>
              <a:gd name="connsiteX9" fmla="*/ 3751 w 12203989"/>
              <a:gd name="connsiteY9" fmla="*/ 0 h 568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03989" h="5688456">
                <a:moveTo>
                  <a:pt x="3751" y="0"/>
                </a:moveTo>
                <a:lnTo>
                  <a:pt x="12203989" y="0"/>
                </a:lnTo>
                <a:lnTo>
                  <a:pt x="12195751" y="5451944"/>
                </a:lnTo>
                <a:lnTo>
                  <a:pt x="11806963" y="5582935"/>
                </a:lnTo>
                <a:cubicBezTo>
                  <a:pt x="11525911" y="5678137"/>
                  <a:pt x="11190102" y="5760139"/>
                  <a:pt x="10667225" y="5589016"/>
                </a:cubicBezTo>
                <a:cubicBezTo>
                  <a:pt x="9272887" y="5132688"/>
                  <a:pt x="9876822" y="4346367"/>
                  <a:pt x="8051788" y="4755501"/>
                </a:cubicBezTo>
                <a:cubicBezTo>
                  <a:pt x="6226754" y="5164636"/>
                  <a:pt x="5836698" y="3692997"/>
                  <a:pt x="4889745" y="3506083"/>
                </a:cubicBezTo>
                <a:cubicBezTo>
                  <a:pt x="3942793" y="3319168"/>
                  <a:pt x="3360690" y="4390051"/>
                  <a:pt x="2159737" y="4332784"/>
                </a:cubicBezTo>
                <a:cubicBezTo>
                  <a:pt x="1183964" y="4286255"/>
                  <a:pt x="1005040" y="3241565"/>
                  <a:pt x="0" y="3012322"/>
                </a:cubicBezTo>
                <a:cubicBezTo>
                  <a:pt x="1250" y="2008215"/>
                  <a:pt x="2501" y="1004107"/>
                  <a:pt x="3751" y="0"/>
                </a:cubicBezTo>
                <a:close/>
              </a:path>
            </a:pathLst>
          </a:custGeom>
          <a:gradFill>
            <a:gsLst>
              <a:gs pos="66000">
                <a:srgbClr val="E0E0E0">
                  <a:alpha val="0"/>
                </a:srgbClr>
              </a:gs>
              <a:gs pos="29000">
                <a:srgbClr val="FFFFFF">
                  <a:alpha val="0"/>
                </a:srgbClr>
              </a:gs>
              <a:gs pos="7000">
                <a:srgbClr val="FFFFFF">
                  <a:alpha val="12000"/>
                </a:srgbClr>
              </a:gs>
              <a:gs pos="92000">
                <a:schemeClr val="tx1">
                  <a:lumMod val="85000"/>
                  <a:lumOff val="15000"/>
                  <a:alpha val="40000"/>
                </a:scheme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latin typeface="Helvetica" panose="020B0604020202020204" pitchFamily="34" charset="0"/>
            </a:endParaRPr>
          </a:p>
        </p:txBody>
      </p:sp>
      <p:pic>
        <p:nvPicPr>
          <p:cNvPr id="6" name="Picture Placeholder 6">
            <a:extLst>
              <a:ext uri="{FF2B5EF4-FFF2-40B4-BE49-F238E27FC236}">
                <a16:creationId xmlns:a16="http://schemas.microsoft.com/office/drawing/2014/main" id="{D634A1BD-21E6-AC97-CD10-C0F5F5C8ACFB}"/>
              </a:ext>
            </a:extLst>
          </p:cNvPr>
          <p:cNvPicPr>
            <a:picLocks noChangeAspect="1"/>
          </p:cNvPicPr>
          <p:nvPr/>
        </p:nvPicPr>
        <p:blipFill>
          <a:blip r:embed="rId2">
            <a:extLst>
              <a:ext uri="{28A0092B-C50C-407E-A947-70E740481C1C}">
                <a14:useLocalDpi xmlns:a14="http://schemas.microsoft.com/office/drawing/2010/main" val="0"/>
              </a:ext>
            </a:extLst>
          </a:blip>
          <a:srcRect t="3" b="3"/>
          <a:stretch/>
        </p:blipFill>
        <p:spPr>
          <a:xfrm>
            <a:off x="-18074" y="-12393"/>
            <a:ext cx="12210074" cy="5589638"/>
          </a:xfrm>
          <a:custGeom>
            <a:avLst/>
            <a:gdLst>
              <a:gd name="connsiteX0" fmla="*/ 0 w 12192000"/>
              <a:gd name="connsiteY0" fmla="*/ 0 h 5581364"/>
              <a:gd name="connsiteX1" fmla="*/ 12192000 w 12192000"/>
              <a:gd name="connsiteY1" fmla="*/ 0 h 5581364"/>
              <a:gd name="connsiteX2" fmla="*/ 12192000 w 12192000"/>
              <a:gd name="connsiteY2" fmla="*/ 5443706 h 5581364"/>
              <a:gd name="connsiteX3" fmla="*/ 12099774 w 12192000"/>
              <a:gd name="connsiteY3" fmla="*/ 5475843 h 5581364"/>
              <a:gd name="connsiteX4" fmla="*/ 10960036 w 12192000"/>
              <a:gd name="connsiteY4" fmla="*/ 5481924 h 5581364"/>
              <a:gd name="connsiteX5" fmla="*/ 8344599 w 12192000"/>
              <a:gd name="connsiteY5" fmla="*/ 4648409 h 5581364"/>
              <a:gd name="connsiteX6" fmla="*/ 5182555 w 12192000"/>
              <a:gd name="connsiteY6" fmla="*/ 3398991 h 5581364"/>
              <a:gd name="connsiteX7" fmla="*/ 2452548 w 12192000"/>
              <a:gd name="connsiteY7" fmla="*/ 4225692 h 5581364"/>
              <a:gd name="connsiteX8" fmla="*/ 144530 w 12192000"/>
              <a:gd name="connsiteY8" fmla="*/ 3045273 h 5581364"/>
              <a:gd name="connsiteX9" fmla="*/ 0 w 12192000"/>
              <a:gd name="connsiteY9" fmla="*/ 3021508 h 5581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5581364">
                <a:moveTo>
                  <a:pt x="0" y="0"/>
                </a:moveTo>
                <a:lnTo>
                  <a:pt x="12192000" y="0"/>
                </a:lnTo>
                <a:lnTo>
                  <a:pt x="12192000" y="5443706"/>
                </a:lnTo>
                <a:lnTo>
                  <a:pt x="12099774" y="5475843"/>
                </a:lnTo>
                <a:cubicBezTo>
                  <a:pt x="11818722" y="5571045"/>
                  <a:pt x="11482913" y="5653047"/>
                  <a:pt x="10960036" y="5481924"/>
                </a:cubicBezTo>
                <a:cubicBezTo>
                  <a:pt x="9565698" y="5025596"/>
                  <a:pt x="10169633" y="4239275"/>
                  <a:pt x="8344599" y="4648409"/>
                </a:cubicBezTo>
                <a:cubicBezTo>
                  <a:pt x="6519565" y="5057544"/>
                  <a:pt x="6129508" y="3585905"/>
                  <a:pt x="5182555" y="3398991"/>
                </a:cubicBezTo>
                <a:cubicBezTo>
                  <a:pt x="4235603" y="3212076"/>
                  <a:pt x="3653501" y="4282959"/>
                  <a:pt x="2452548" y="4225692"/>
                </a:cubicBezTo>
                <a:cubicBezTo>
                  <a:pt x="1476775" y="4179163"/>
                  <a:pt x="1149570" y="3274516"/>
                  <a:pt x="144530" y="3045273"/>
                </a:cubicBezTo>
                <a:lnTo>
                  <a:pt x="0" y="3021508"/>
                </a:lnTo>
                <a:close/>
              </a:path>
            </a:pathLst>
          </a:custGeom>
        </p:spPr>
      </p:pic>
      <p:sp>
        <p:nvSpPr>
          <p:cNvPr id="10" name="1">
            <a:extLst>
              <a:ext uri="{FF2B5EF4-FFF2-40B4-BE49-F238E27FC236}">
                <a16:creationId xmlns:a16="http://schemas.microsoft.com/office/drawing/2014/main" id="{CA8C290A-9932-410B-9504-39BFFD259FA9}"/>
              </a:ext>
            </a:extLst>
          </p:cNvPr>
          <p:cNvSpPr txBox="1"/>
          <p:nvPr/>
        </p:nvSpPr>
        <p:spPr>
          <a:xfrm>
            <a:off x="363722" y="5101192"/>
            <a:ext cx="9161282" cy="769442"/>
          </a:xfrm>
          <a:prstGeom prst="rect">
            <a:avLst/>
          </a:prstGeom>
          <a:noFill/>
        </p:spPr>
        <p:txBody>
          <a:bodyPr wrap="square" rtlCol="0" anchor="b" anchorCtr="0"/>
          <a:lstStyle/>
          <a:p>
            <a:r>
              <a:rPr lang="en-US" sz="4200" b="1" dirty="0">
                <a:solidFill>
                  <a:schemeClr val="accent2">
                    <a:lumMod val="75000"/>
                  </a:schemeClr>
                </a:solidFill>
                <a:ea typeface="Roboto Black" panose="02000000000000000000" pitchFamily="2" charset="0"/>
                <a:cs typeface="Arial" panose="020B0604020202020204" pitchFamily="34" charset="0"/>
              </a:rPr>
              <a:t>Simplified Rules of Order</a:t>
            </a:r>
          </a:p>
        </p:txBody>
      </p:sp>
      <p:sp>
        <p:nvSpPr>
          <p:cNvPr id="11" name="2">
            <a:extLst>
              <a:ext uri="{FF2B5EF4-FFF2-40B4-BE49-F238E27FC236}">
                <a16:creationId xmlns:a16="http://schemas.microsoft.com/office/drawing/2014/main" id="{E26175A0-A71F-47AB-A683-6993F34E4972}"/>
              </a:ext>
            </a:extLst>
          </p:cNvPr>
          <p:cNvSpPr txBox="1"/>
          <p:nvPr/>
        </p:nvSpPr>
        <p:spPr>
          <a:xfrm>
            <a:off x="764689" y="5870637"/>
            <a:ext cx="7755858" cy="845852"/>
          </a:xfrm>
          <a:prstGeom prst="rect">
            <a:avLst/>
          </a:prstGeom>
          <a:noFill/>
        </p:spPr>
        <p:txBody>
          <a:bodyPr wrap="square" rtlCol="0"/>
          <a:lstStyle/>
          <a:p>
            <a:r>
              <a:rPr lang="en-US" sz="2300" b="1" i="1" dirty="0">
                <a:solidFill>
                  <a:schemeClr val="accent1">
                    <a:lumMod val="60000"/>
                    <a:lumOff val="40000"/>
                  </a:schemeClr>
                </a:solidFill>
                <a:cs typeface="Arial" panose="020B0604020202020204" pitchFamily="34" charset="0"/>
              </a:rPr>
              <a:t>A Guide for Conducting Fair and Efficient Meetings</a:t>
            </a:r>
          </a:p>
        </p:txBody>
      </p:sp>
    </p:spTree>
    <p:extLst>
      <p:ext uri="{BB962C8B-B14F-4D97-AF65-F5344CB8AC3E}">
        <p14:creationId xmlns:p14="http://schemas.microsoft.com/office/powerpoint/2010/main" val="102994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250" fill="hold"/>
                                        <p:tgtEl>
                                          <p:spTgt spid="10"/>
                                        </p:tgtEl>
                                        <p:attrNameLst>
                                          <p:attrName>ppt_x</p:attrName>
                                        </p:attrNameLst>
                                      </p:cBhvr>
                                      <p:tavLst>
                                        <p:tav tm="0">
                                          <p:val>
                                            <p:strVal val="0-#ppt_w/2"/>
                                          </p:val>
                                        </p:tav>
                                        <p:tav tm="100000">
                                          <p:val>
                                            <p:strVal val="#ppt_x"/>
                                          </p:val>
                                        </p:tav>
                                      </p:tavLst>
                                    </p:anim>
                                    <p:anim calcmode="lin" valueType="num">
                                      <p:cBhvr additive="base">
                                        <p:cTn id="8" dur="125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750"/>
                                        <p:tgtEl>
                                          <p:spTgt spid="5"/>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750"/>
                                        <p:tgtEl>
                                          <p:spTgt spid="11"/>
                                        </p:tgtEl>
                                      </p:cBhvr>
                                    </p:animEffect>
                                  </p:childTnLst>
                                </p:cTn>
                              </p:par>
                              <p:par>
                                <p:cTn id="15" presetID="22" presetClass="entr" presetSubtype="8" fill="hold" grpId="0" nodeType="withEffect">
                                  <p:stCondLst>
                                    <p:cond delay="30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750"/>
                                        <p:tgtEl>
                                          <p:spTgt spid="12"/>
                                        </p:tgtEl>
                                      </p:cBhvr>
                                    </p:animEffect>
                                  </p:childTnLst>
                                </p:cTn>
                              </p:par>
                              <p:par>
                                <p:cTn id="18" presetID="22" presetClass="entr" presetSubtype="8" fill="hold" grpId="0" nodeType="withEffect">
                                  <p:stCondLst>
                                    <p:cond delay="30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12" grpId="0" animBg="1"/>
      <p:bldP spid="10" grpId="0"/>
      <p:bldP spid="11" grpId="0"/>
    </p:bldLst>
  </p:timing>
</p:sld>
</file>

<file path=ppt/theme/theme1.xml><?xml version="1.0" encoding="utf-8"?>
<a:theme xmlns:a="http://schemas.openxmlformats.org/drawingml/2006/main" name="2_Custom Design">
  <a:themeElements>
    <a:clrScheme name="Office Theme">
      <a:dk1>
        <a:sysClr val="windowText" lastClr="000000"/>
      </a:dk1>
      <a:lt1>
        <a:sysClr val="window" lastClr="FFFFFF"/>
      </a:lt1>
      <a:dk2>
        <a:srgbClr val="212C37"/>
      </a:dk2>
      <a:lt2>
        <a:srgbClr val="FFFFFF"/>
      </a:lt2>
      <a:accent1>
        <a:srgbClr val="3787D3"/>
      </a:accent1>
      <a:accent2>
        <a:srgbClr val="FFA637"/>
      </a:accent2>
      <a:accent3>
        <a:srgbClr val="FFCD75"/>
      </a:accent3>
      <a:accent4>
        <a:srgbClr val="0F9ED5"/>
      </a:accent4>
      <a:accent5>
        <a:srgbClr val="A02B93"/>
      </a:accent5>
      <a:accent6>
        <a:srgbClr val="4EA72E"/>
      </a:accent6>
      <a:hlink>
        <a:srgbClr val="467886"/>
      </a:hlink>
      <a:folHlink>
        <a:srgbClr val="96607D"/>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12C37"/>
      </a:dk2>
      <a:lt2>
        <a:srgbClr val="FFFFFF"/>
      </a:lt2>
      <a:accent1>
        <a:srgbClr val="3787D3"/>
      </a:accent1>
      <a:accent2>
        <a:srgbClr val="FFA637"/>
      </a:accent2>
      <a:accent3>
        <a:srgbClr val="FFCD75"/>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212C37"/>
      </a:dk2>
      <a:lt2>
        <a:srgbClr val="FFFFFF"/>
      </a:lt2>
      <a:accent1>
        <a:srgbClr val="3787D3"/>
      </a:accent1>
      <a:accent2>
        <a:srgbClr val="FFA637"/>
      </a:accent2>
      <a:accent3>
        <a:srgbClr val="FFCD75"/>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6AFDC96-5CE3-436D-B61A-6D0585FFD301}">
  <we:reference id="wa200003891" version="1.0.0.1" store="en-US" storeType="OMEX"/>
  <we:alternateReferences>
    <we:reference id="wa200003891" version="1.0.0.1" store="WA20000389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57761</TotalTime>
  <Words>1488</Words>
  <Application>Microsoft Office PowerPoint</Application>
  <PresentationFormat>Widescreen</PresentationFormat>
  <Paragraphs>189</Paragraphs>
  <Slides>23</Slides>
  <Notes>18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Aptos</vt:lpstr>
      <vt:lpstr>Aptos Serif</vt:lpstr>
      <vt:lpstr>Arial</vt:lpstr>
      <vt:lpstr>Arial Black</vt:lpstr>
      <vt:lpstr>Calibri</vt:lpstr>
      <vt:lpstr>Helvetica</vt:lpstr>
      <vt:lpstr>Modern Love</vt:lpstr>
      <vt:lpstr>Roboto</vt:lpstr>
      <vt:lpstr>Roboto Black</vt:lpstr>
      <vt:lpstr>Roboto Light</vt:lpstr>
      <vt:lpstr>Rubik</vt:lpstr>
      <vt:lpstr>Tahoma</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kick_off</dc:title>
  <dc:creator>James Maloney</dc:creator>
  <cp:lastModifiedBy>Richard2  Berendson</cp:lastModifiedBy>
  <cp:revision>206</cp:revision>
  <dcterms:created xsi:type="dcterms:W3CDTF">2024-05-01T19:13:57Z</dcterms:created>
  <dcterms:modified xsi:type="dcterms:W3CDTF">2025-09-20T23:03:06Z</dcterms:modified>
</cp:coreProperties>
</file>